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customXml/_rels/item2.xml.rels" ContentType="application/vnd.openxmlformats-package.relationships+xml"/>
  <Override PartName="/customXml/_rels/item1.xml.rels" ContentType="application/vnd.openxmlformats-package.relationships+xml"/>
  <Override PartName="/customXml/_rels/item3.xml.rels" ContentType="application/vnd.openxmlformats-package.relationships+xml"/>
  <Override PartName="/customXml/itemProps3.xml" ContentType="application/vnd.openxmlformats-officedocument.customXmlProperties+xml"/>
  <Override PartName="/customXml/item3.xml" ContentType="application/xml"/>
  <Override PartName="/customXml/itemProps2.xml" ContentType="application/vnd.openxmlformats-officedocument.customXmlProperties+xml"/>
  <Override PartName="/customXml/item1.xml" ContentType="application/xml"/>
  <Override PartName="/customXml/item2.xml" ContentType="application/xml"/>
  <Override PartName="/customXml/itemProps1.xml" ContentType="application/vnd.openxmlformats-officedocument.customXmlProperties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media/image6.png" ContentType="image/png"/>
  <Override PartName="/ppt/media/image5.png" ContentType="image/png"/>
  <Override PartName="/ppt/media/image7.png" ContentType="image/png"/>
  <Override PartName="/ppt/media/image8.png" ContentType="image/png"/>
  <Override PartName="/ppt/media/image1.jpeg" ContentType="image/jpeg"/>
  <Override PartName="/ppt/media/image2.png" ContentType="image/png"/>
  <Override PartName="/ppt/media/image3.png" ContentType="image/png"/>
  <Override PartName="/ppt/media/image4.png" ContentType="image/png"/>
  <Override PartName="/ppt/presentation.xml" ContentType="application/vnd.openxmlformats-officedocument.presentationml.presentation.main+xml"/>
  <Override PartName="/ppt/theme/_rels/theme1.xml.rels" ContentType="application/vnd.openxmlformats-package.relationships+xml"/>
  <Override PartName="/ppt/theme/theme12.xml" ContentType="application/vnd.openxmlformats-officedocument.theme+xml"/>
  <Override PartName="/ppt/theme/theme1.xml" ContentType="application/vnd.openxmlformats-officedocument.them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FR" sz="4400" spc="-1" strike="noStrike">
                <a:solidFill>
                  <a:srgbClr val="000000"/>
                </a:solidFill>
                <a:latin typeface="Calibri"/>
              </a:rPr>
              <a:t>Cliquez pour déplacer la diapo</a:t>
            </a:r>
            <a:endParaRPr b="0" lang="fr-F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Cliquez pour modifier le format des notes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Calibri"/>
              </a:rPr>
              <a:t>&lt;en-tête&gt;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dt" idx="3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fr-FR" sz="1400" spc="-1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r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Calibri"/>
              </a:rPr>
              <a:t>&lt;date/heure&gt;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ftr" idx="3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fr-FR" sz="1400" spc="-1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Calibri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6"/>
          <p:cNvSpPr>
            <a:spLocks noGrp="1"/>
          </p:cNvSpPr>
          <p:nvPr>
            <p:ph type="sldNum" idx="3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fr-FR" sz="1400" spc="-1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r">
              <a:buNone/>
            </a:pPr>
            <a:fld id="{C3CE472C-2877-4673-8E05-811C84BC387C}" type="slidenum">
              <a:rPr b="0" lang="fr-FR" sz="1400" spc="-1" strike="noStrike">
                <a:solidFill>
                  <a:srgbClr val="000000"/>
                </a:solidFill>
                <a:latin typeface="Calibri"/>
              </a:rPr>
              <a:t>&lt;numéro&gt;</a:t>
            </a:fld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sldNum" idx="38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fr-FR" sz="1200" spc="-1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7E0B019-8D30-41F5-8F24-07D3D853D902}" type="slidenum">
              <a:rPr b="0" lang="fr-FR" sz="1200" spc="-1" strike="noStrike">
                <a:solidFill>
                  <a:srgbClr val="000000"/>
                </a:solidFill>
                <a:latin typeface="Calibri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0" name="Connecteur droit 7"/>
          <p:cNvCxnSpPr/>
          <p:nvPr/>
        </p:nvCxnSpPr>
        <p:spPr>
          <a:xfrm flipV="1">
            <a:off x="761760" y="826200"/>
            <a:ext cx="720" cy="915120"/>
          </a:xfrm>
          <a:prstGeom prst="straightConnector1">
            <a:avLst/>
          </a:prstGeom>
          <a:ln w="19050">
            <a:solidFill>
              <a:srgbClr val="99cb38"/>
            </a:solidFill>
            <a:round/>
          </a:ln>
        </p:spPr>
      </p:cxnSp>
      <p:sp>
        <p:nvSpPr>
          <p:cNvPr id="1" name="PlaceHolder 1"/>
          <p:cNvSpPr>
            <a:spLocks noGrp="1"/>
          </p:cNvSpPr>
          <p:nvPr>
            <p:ph type="dt" idx="1"/>
          </p:nvPr>
        </p:nvSpPr>
        <p:spPr>
          <a:xfrm>
            <a:off x="1024200" y="6470640"/>
            <a:ext cx="215352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&lt;date/heure&gt;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ftr" idx="2"/>
          </p:nvPr>
        </p:nvSpPr>
        <p:spPr>
          <a:xfrm>
            <a:off x="4843080" y="6470640"/>
            <a:ext cx="590076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0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&lt;pied de page&gt;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0837440" y="6470640"/>
            <a:ext cx="97308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fld id="{EDE2BC3C-5DD6-43C5-A700-7FF67274E230}" type="slidenum">
              <a: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&lt;numéro&gt;</a:t>
            </a:fld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a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" name="Connecteur droit 7"/>
          <p:cNvCxnSpPr/>
          <p:nvPr/>
        </p:nvCxnSpPr>
        <p:spPr>
          <a:xfrm flipV="1">
            <a:off x="761760" y="826200"/>
            <a:ext cx="720" cy="915120"/>
          </a:xfrm>
          <a:prstGeom prst="straightConnector1">
            <a:avLst/>
          </a:prstGeom>
          <a:ln w="19050">
            <a:solidFill>
              <a:srgbClr val="99cb38"/>
            </a:solidFill>
            <a:round/>
          </a:ln>
        </p:spPr>
      </p:cxnSp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280" cy="1499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80000"/>
              </a:lnSpc>
              <a:buNone/>
              <a:tabLst>
                <a:tab algn="l" pos="0"/>
              </a:tabLst>
            </a:pPr>
            <a:r>
              <a:rPr b="0" lang="fr-FR" sz="5000" spc="94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Modifiez le style du titre</a:t>
            </a:r>
            <a:endParaRPr b="0" lang="fr-FR" sz="5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1024200" y="2179800"/>
            <a:ext cx="4754160" cy="822240"/>
          </a:xfrm>
          <a:prstGeom prst="rect">
            <a:avLst/>
          </a:prstGeom>
          <a:noFill/>
          <a:ln w="0">
            <a:noFill/>
          </a:ln>
        </p:spPr>
        <p:txBody>
          <a:bodyPr lIns="137160" rIns="13716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fr-FR" sz="2300" spc="-1" strike="noStrike">
                <a:solidFill>
                  <a:schemeClr val="accent1"/>
                </a:solidFill>
                <a:latin typeface="Tw Cen MT"/>
              </a:rPr>
              <a:t>Modifiez les styles du texte du masque</a:t>
            </a:r>
            <a:endParaRPr b="0" lang="fr-FR" sz="23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1024200" y="2967840"/>
            <a:ext cx="4754160" cy="33408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720" bIns="45720" anchor="t">
            <a:noAutofit/>
          </a:bodyPr>
          <a:p>
            <a:pPr marL="91440" indent="-91440" defTabSz="91440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Tw Cen MT"/>
              <a:buChar char=" "/>
            </a:pPr>
            <a:r>
              <a:rPr b="0" lang="fr-FR" sz="2200" spc="-1" strike="noStrike">
                <a:solidFill>
                  <a:schemeClr val="dk1"/>
                </a:solidFill>
                <a:latin typeface="Tw Cen MT"/>
              </a:rPr>
              <a:t>Modifiez les styles du texte du masque</a:t>
            </a:r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  <a:p>
            <a:pPr lvl="1" marL="26532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800" spc="-1" strike="noStrike">
                <a:solidFill>
                  <a:schemeClr val="dk1"/>
                </a:solidFill>
                <a:latin typeface="Tw Cen MT"/>
              </a:rPr>
              <a:t>Deuxième niveau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  <a:p>
            <a:pPr lvl="2" marL="44820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400" spc="-1" strike="noStrike">
                <a:solidFill>
                  <a:schemeClr val="dk1"/>
                </a:solidFill>
                <a:latin typeface="Tw Cen MT"/>
              </a:rPr>
              <a:t>Troisième niveau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  <a:p>
            <a:pPr lvl="3" marL="59436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400" spc="-1" strike="noStrike">
                <a:solidFill>
                  <a:schemeClr val="dk1"/>
                </a:solidFill>
                <a:latin typeface="Tw Cen MT"/>
              </a:rPr>
              <a:t>Quatrième niveau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  <a:p>
            <a:pPr lvl="4" marL="77724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400" spc="-1" strike="noStrike">
                <a:solidFill>
                  <a:schemeClr val="dk1"/>
                </a:solidFill>
                <a:latin typeface="Tw Cen MT"/>
              </a:rPr>
              <a:t>Cinquième niveau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5990760" y="2179800"/>
            <a:ext cx="4754160" cy="822240"/>
          </a:xfrm>
          <a:prstGeom prst="rect">
            <a:avLst/>
          </a:prstGeom>
          <a:noFill/>
          <a:ln w="0">
            <a:noFill/>
          </a:ln>
        </p:spPr>
        <p:txBody>
          <a:bodyPr lIns="137160" rIns="137160" tIns="45720" bIns="45720" anchor="ctr">
            <a:normAutofit/>
          </a:bodyPr>
          <a:p>
            <a:pPr indent="0" defTabSz="914400">
              <a:lnSpc>
                <a:spcPct val="90000"/>
              </a:lnSpc>
              <a:spcBef>
                <a:spcPts val="1800"/>
              </a:spcBef>
              <a:buNone/>
              <a:tabLst>
                <a:tab algn="l" pos="0"/>
              </a:tabLst>
            </a:pPr>
            <a:r>
              <a:rPr b="0" lang="fr-FR" sz="2300" spc="-1" strike="noStrike">
                <a:solidFill>
                  <a:schemeClr val="accent1"/>
                </a:solidFill>
                <a:latin typeface="Tw Cen MT"/>
              </a:rPr>
              <a:t>Modifiez les styles du texte du masque</a:t>
            </a:r>
            <a:endParaRPr b="0" lang="fr-FR" sz="23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5"/>
          <p:cNvSpPr>
            <a:spLocks noGrp="1"/>
          </p:cNvSpPr>
          <p:nvPr>
            <p:ph type="body"/>
          </p:nvPr>
        </p:nvSpPr>
        <p:spPr>
          <a:xfrm>
            <a:off x="5990760" y="2967840"/>
            <a:ext cx="4754160" cy="33408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720" bIns="45720" anchor="t">
            <a:noAutofit/>
          </a:bodyPr>
          <a:p>
            <a:pPr marL="91440" indent="-91440" defTabSz="91440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Tw Cen MT"/>
              <a:buChar char=" "/>
            </a:pPr>
            <a:r>
              <a:rPr b="0" lang="fr-FR" sz="2200" spc="-1" strike="noStrike">
                <a:solidFill>
                  <a:schemeClr val="dk1"/>
                </a:solidFill>
                <a:latin typeface="Tw Cen MT"/>
              </a:rPr>
              <a:t>Modifiez les styles du texte du masque</a:t>
            </a:r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  <a:p>
            <a:pPr lvl="1" marL="26532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800" spc="-1" strike="noStrike">
                <a:solidFill>
                  <a:schemeClr val="dk1"/>
                </a:solidFill>
                <a:latin typeface="Tw Cen MT"/>
              </a:rPr>
              <a:t>Deuxième niveau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  <a:p>
            <a:pPr lvl="2" marL="44820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400" spc="-1" strike="noStrike">
                <a:solidFill>
                  <a:schemeClr val="dk1"/>
                </a:solidFill>
                <a:latin typeface="Tw Cen MT"/>
              </a:rPr>
              <a:t>Troisième niveau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  <a:p>
            <a:pPr lvl="3" marL="59436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400" spc="-1" strike="noStrike">
                <a:solidFill>
                  <a:schemeClr val="dk1"/>
                </a:solidFill>
                <a:latin typeface="Tw Cen MT"/>
              </a:rPr>
              <a:t>Quatrième niveau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  <a:p>
            <a:pPr lvl="4" marL="77724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400" spc="-1" strike="noStrike">
                <a:solidFill>
                  <a:schemeClr val="dk1"/>
                </a:solidFill>
                <a:latin typeface="Tw Cen MT"/>
              </a:rPr>
              <a:t>Cinquième niveau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6"/>
          <p:cNvSpPr>
            <a:spLocks noGrp="1"/>
          </p:cNvSpPr>
          <p:nvPr>
            <p:ph type="dt" idx="28"/>
          </p:nvPr>
        </p:nvSpPr>
        <p:spPr>
          <a:xfrm>
            <a:off x="1024200" y="6470640"/>
            <a:ext cx="215352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&lt;date/heure&gt;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7"/>
          <p:cNvSpPr>
            <a:spLocks noGrp="1"/>
          </p:cNvSpPr>
          <p:nvPr>
            <p:ph type="ftr" idx="29"/>
          </p:nvPr>
        </p:nvSpPr>
        <p:spPr>
          <a:xfrm>
            <a:off x="4843080" y="6470640"/>
            <a:ext cx="590076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0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&lt;pied de page&gt;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8"/>
          <p:cNvSpPr>
            <a:spLocks noGrp="1"/>
          </p:cNvSpPr>
          <p:nvPr>
            <p:ph type="sldNum" idx="30"/>
          </p:nvPr>
        </p:nvSpPr>
        <p:spPr>
          <a:xfrm>
            <a:off x="10837440" y="6470640"/>
            <a:ext cx="97308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fld id="{5657FB94-51E8-4D52-B79A-1E36807A5006}" type="slidenum">
              <a: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&lt;numéro&gt;</a:t>
            </a:fld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re uniquem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Connecteur droit 7"/>
          <p:cNvCxnSpPr/>
          <p:nvPr/>
        </p:nvCxnSpPr>
        <p:spPr>
          <a:xfrm flipV="1">
            <a:off x="761760" y="826200"/>
            <a:ext cx="720" cy="915120"/>
          </a:xfrm>
          <a:prstGeom prst="straightConnector1">
            <a:avLst/>
          </a:prstGeom>
          <a:ln w="19050">
            <a:solidFill>
              <a:srgbClr val="99cb38"/>
            </a:solidFill>
            <a:round/>
          </a:ln>
        </p:spPr>
      </p:cxnSp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280" cy="1499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80000"/>
              </a:lnSpc>
              <a:buNone/>
              <a:tabLst>
                <a:tab algn="l" pos="0"/>
              </a:tabLst>
            </a:pPr>
            <a:r>
              <a:rPr b="0" lang="fr-FR" sz="5000" spc="94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Modifiez le style du titre</a:t>
            </a:r>
            <a:endParaRPr b="0" lang="fr-FR" sz="5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dt" idx="31"/>
          </p:nvPr>
        </p:nvSpPr>
        <p:spPr>
          <a:xfrm>
            <a:off x="1024200" y="6470640"/>
            <a:ext cx="215352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&lt;date/heure&gt;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ftr" idx="32"/>
          </p:nvPr>
        </p:nvSpPr>
        <p:spPr>
          <a:xfrm>
            <a:off x="4843080" y="6470640"/>
            <a:ext cx="590076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0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&lt;pied de page&gt;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sldNum" idx="33"/>
          </p:nvPr>
        </p:nvSpPr>
        <p:spPr>
          <a:xfrm>
            <a:off x="10837440" y="6470640"/>
            <a:ext cx="97308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fld id="{18C5F414-6D20-4965-95C2-0977546DFB0A}" type="slidenum">
              <a: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&lt;numéro&gt;</a:t>
            </a:fld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u avec légen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 7"/>
          <p:cNvCxnSpPr/>
          <p:nvPr/>
        </p:nvCxnSpPr>
        <p:spPr>
          <a:xfrm flipV="1">
            <a:off x="761760" y="826200"/>
            <a:ext cx="720" cy="915120"/>
          </a:xfrm>
          <a:prstGeom prst="straightConnector1">
            <a:avLst/>
          </a:prstGeom>
          <a:ln w="19050">
            <a:solidFill>
              <a:srgbClr val="99cb38"/>
            </a:solidFill>
            <a:round/>
          </a:ln>
        </p:spPr>
      </p:cxn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024200" y="471600"/>
            <a:ext cx="4388400" cy="1736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80000"/>
              </a:lnSpc>
              <a:buNone/>
              <a:tabLst>
                <a:tab algn="l" pos="0"/>
              </a:tabLst>
            </a:pPr>
            <a:r>
              <a:rPr b="0" lang="fr-FR" sz="4000" spc="94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Modifiez le style du titre du masque</a:t>
            </a:r>
            <a:endParaRPr b="0" lang="fr-FR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715000" y="822960"/>
            <a:ext cx="5677560" cy="51840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720" bIns="45720" anchor="t">
            <a:noAutofit/>
          </a:bodyPr>
          <a:p>
            <a:pPr marL="91440" indent="-91440" defTabSz="91440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Tw Cen MT"/>
              <a:buChar char=" "/>
            </a:pPr>
            <a:r>
              <a:rPr b="0" lang="fr-FR" sz="2400" spc="-1" strike="noStrike">
                <a:solidFill>
                  <a:schemeClr val="dk1"/>
                </a:solidFill>
                <a:latin typeface="Tw Cen MT"/>
              </a:rPr>
              <a:t>Modifiez les styles du texte du masque</a:t>
            </a:r>
            <a:endParaRPr b="0" lang="fr-FR" sz="2400" spc="-1" strike="noStrike">
              <a:solidFill>
                <a:srgbClr val="000000"/>
              </a:solidFill>
              <a:latin typeface="Calibri"/>
            </a:endParaRPr>
          </a:p>
          <a:p>
            <a:pPr lvl="1" marL="26532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2000" spc="-1" strike="noStrike">
                <a:solidFill>
                  <a:schemeClr val="dk1"/>
                </a:solidFill>
                <a:latin typeface="Tw Cen MT"/>
              </a:rPr>
              <a:t>Deuxième niveau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2" marL="44820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600" spc="-1" strike="noStrike">
                <a:solidFill>
                  <a:schemeClr val="dk1"/>
                </a:solidFill>
                <a:latin typeface="Tw Cen MT"/>
              </a:rPr>
              <a:t>Troisième niveau</a:t>
            </a:r>
            <a:endParaRPr b="0" lang="fr-FR" sz="1600" spc="-1" strike="noStrike">
              <a:solidFill>
                <a:srgbClr val="000000"/>
              </a:solidFill>
              <a:latin typeface="Calibri"/>
            </a:endParaRPr>
          </a:p>
          <a:p>
            <a:pPr lvl="3" marL="59436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600" spc="-1" strike="noStrike">
                <a:solidFill>
                  <a:schemeClr val="dk1"/>
                </a:solidFill>
                <a:latin typeface="Tw Cen MT"/>
              </a:rPr>
              <a:t>Quatrième niveau</a:t>
            </a:r>
            <a:endParaRPr b="0" lang="fr-FR" sz="1600" spc="-1" strike="noStrike">
              <a:solidFill>
                <a:srgbClr val="000000"/>
              </a:solidFill>
              <a:latin typeface="Calibri"/>
            </a:endParaRPr>
          </a:p>
          <a:p>
            <a:pPr lvl="4" marL="77724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600" spc="-1" strike="noStrike">
                <a:solidFill>
                  <a:schemeClr val="dk1"/>
                </a:solidFill>
                <a:latin typeface="Tw Cen MT"/>
              </a:rPr>
              <a:t>Cinquième niveau</a:t>
            </a:r>
            <a:endParaRPr b="0" lang="fr-FR" sz="1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1024200" y="2257560"/>
            <a:ext cx="4388400" cy="3761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8000"/>
              </a:lnSpc>
              <a:spcBef>
                <a:spcPts val="601"/>
              </a:spcBef>
              <a:spcAft>
                <a:spcPts val="201"/>
              </a:spcAft>
              <a:buNone/>
              <a:tabLst>
                <a:tab algn="l" pos="0"/>
              </a:tabLst>
            </a:pPr>
            <a:r>
              <a:rPr b="0" lang="fr-FR" sz="1600" spc="-1" strike="noStrike">
                <a:solidFill>
                  <a:schemeClr val="dk1"/>
                </a:solidFill>
                <a:latin typeface="Tw Cen MT"/>
              </a:rPr>
              <a:t>Modifiez les styles du texte du masque</a:t>
            </a:r>
            <a:endParaRPr b="0" lang="fr-FR" sz="1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dt" idx="4"/>
          </p:nvPr>
        </p:nvSpPr>
        <p:spPr>
          <a:xfrm>
            <a:off x="1024200" y="6470640"/>
            <a:ext cx="215352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&lt;date/heure&gt;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ftr" idx="5"/>
          </p:nvPr>
        </p:nvSpPr>
        <p:spPr>
          <a:xfrm>
            <a:off x="4843080" y="6470640"/>
            <a:ext cx="590076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0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&lt;pied de page&gt;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6"/>
          <p:cNvSpPr>
            <a:spLocks noGrp="1"/>
          </p:cNvSpPr>
          <p:nvPr>
            <p:ph type="sldNum" idx="6"/>
          </p:nvPr>
        </p:nvSpPr>
        <p:spPr>
          <a:xfrm>
            <a:off x="10837440" y="6470640"/>
            <a:ext cx="97308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fld id="{435D268C-996F-41E7-8EAD-E0E4FD843976}" type="slidenum">
              <a: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&lt;numéro&gt;</a:t>
            </a:fld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age avec légen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necteur droit 7"/>
          <p:cNvCxnSpPr/>
          <p:nvPr/>
        </p:nvCxnSpPr>
        <p:spPr>
          <a:xfrm flipV="1">
            <a:off x="761760" y="826200"/>
            <a:ext cx="720" cy="915120"/>
          </a:xfrm>
          <a:prstGeom prst="straightConnector1">
            <a:avLst/>
          </a:prstGeom>
          <a:ln w="19050">
            <a:solidFill>
              <a:srgbClr val="99cb38"/>
            </a:solidFill>
            <a:round/>
          </a:ln>
        </p:spPr>
      </p:cxn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4960080"/>
            <a:ext cx="7771680" cy="1462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r" defTabSz="914400">
              <a:lnSpc>
                <a:spcPct val="80000"/>
              </a:lnSpc>
              <a:buNone/>
              <a:tabLst>
                <a:tab algn="l" pos="0"/>
              </a:tabLst>
            </a:pPr>
            <a:r>
              <a:rPr b="0" lang="fr-FR" sz="5000" spc="197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Modifiez le style du titre</a:t>
            </a:r>
            <a:endParaRPr b="0" lang="fr-FR" sz="5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12188160" cy="45712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0">
            <a:noFill/>
          </a:ln>
        </p:spPr>
        <p:txBody>
          <a:bodyPr lIns="457200" rIns="45720" tIns="365760" bIns="45720" anchor="t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3200" spc="-1" strike="noStrike">
                <a:solidFill>
                  <a:schemeClr val="dk1"/>
                </a:solidFill>
                <a:latin typeface="Tw Cen MT"/>
              </a:rPr>
              <a:t>Cliquez sur l’icône pour ajouter une image</a:t>
            </a:r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8610480" y="4960080"/>
            <a:ext cx="3199680" cy="1462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100000"/>
              </a:lnSpc>
              <a:spcAft>
                <a:spcPts val="201"/>
              </a:spcAft>
              <a:buNone/>
              <a:tabLst>
                <a:tab algn="l" pos="0"/>
              </a:tabLst>
            </a:pPr>
            <a:r>
              <a:rPr b="0" lang="fr-FR" sz="1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"/>
              </a:rPr>
              <a:t>Modifiez les styles du texte du masque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dt" idx="7"/>
          </p:nvPr>
        </p:nvSpPr>
        <p:spPr>
          <a:xfrm>
            <a:off x="1024200" y="6470640"/>
            <a:ext cx="215352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&lt;date/heure&gt;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ftr" idx="8"/>
          </p:nvPr>
        </p:nvSpPr>
        <p:spPr>
          <a:xfrm>
            <a:off x="4843080" y="6470640"/>
            <a:ext cx="590076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0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&lt;pied de page&gt;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sldNum" idx="9"/>
          </p:nvPr>
        </p:nvSpPr>
        <p:spPr>
          <a:xfrm>
            <a:off x="10837440" y="6470640"/>
            <a:ext cx="97308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fld id="{C375D831-0F36-43F7-83DC-2E1D37FF6767}" type="slidenum">
              <a: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&lt;numéro&gt;</a:t>
            </a:fld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cxnSp>
        <p:nvCxnSpPr>
          <p:cNvPr id="18" name="Connecteur droit 7"/>
          <p:cNvCxnSpPr/>
          <p:nvPr/>
        </p:nvCxnSpPr>
        <p:spPr>
          <a:xfrm flipV="1">
            <a:off x="8386560" y="5263920"/>
            <a:ext cx="720" cy="915120"/>
          </a:xfrm>
          <a:prstGeom prst="straightConnector1">
            <a:avLst/>
          </a:prstGeom>
          <a:ln w="19050">
            <a:solidFill>
              <a:srgbClr val="99cb38"/>
            </a:solidFill>
            <a:round/>
          </a:ln>
        </p:spPr>
      </p:cxn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iapositive de titr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Connecteur droit 7"/>
          <p:cNvCxnSpPr/>
          <p:nvPr/>
        </p:nvCxnSpPr>
        <p:spPr>
          <a:xfrm flipV="1">
            <a:off x="761760" y="826200"/>
            <a:ext cx="720" cy="915120"/>
          </a:xfrm>
          <a:prstGeom prst="straightConnector1">
            <a:avLst/>
          </a:prstGeom>
          <a:ln w="19050">
            <a:solidFill>
              <a:srgbClr val="99cb38"/>
            </a:solidFill>
            <a:round/>
          </a:ln>
        </p:spPr>
      </p:cxnSp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4960080"/>
            <a:ext cx="7771680" cy="1462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20000"/>
          </a:bodyPr>
          <a:p>
            <a:pPr indent="0" algn="r" defTabSz="914400">
              <a:lnSpc>
                <a:spcPct val="80000"/>
              </a:lnSpc>
              <a:buNone/>
              <a:tabLst>
                <a:tab algn="l" pos="0"/>
              </a:tabLst>
            </a:pPr>
            <a:r>
              <a:rPr b="0" lang="fr-FR" sz="5000" spc="197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Cliquez pour modifier le style du titre</a:t>
            </a:r>
            <a:endParaRPr b="0" lang="fr-FR" sz="5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dt" idx="10"/>
          </p:nvPr>
        </p:nvSpPr>
        <p:spPr>
          <a:xfrm>
            <a:off x="1024200" y="6470640"/>
            <a:ext cx="215352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&lt;date/heure&gt;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ftr" idx="11"/>
          </p:nvPr>
        </p:nvSpPr>
        <p:spPr>
          <a:xfrm>
            <a:off x="4843080" y="6470640"/>
            <a:ext cx="590076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0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&lt;pied de page&gt;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sldNum" idx="12"/>
          </p:nvPr>
        </p:nvSpPr>
        <p:spPr>
          <a:xfrm>
            <a:off x="10837440" y="6470640"/>
            <a:ext cx="97308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fld id="{4A799A91-5059-412C-98DE-28D41AD72C45}" type="slidenum">
              <a: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&lt;numéro&gt;</a:t>
            </a:fld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cxnSp>
        <p:nvCxnSpPr>
          <p:cNvPr id="24" name="Connecteur droit 12"/>
          <p:cNvCxnSpPr/>
          <p:nvPr/>
        </p:nvCxnSpPr>
        <p:spPr>
          <a:xfrm flipV="1">
            <a:off x="8386560" y="5263920"/>
            <a:ext cx="720" cy="915120"/>
          </a:xfrm>
          <a:prstGeom prst="straightConnector1">
            <a:avLst/>
          </a:prstGeom>
          <a:ln w="19050">
            <a:solidFill>
              <a:srgbClr val="99cb38"/>
            </a:solidFill>
            <a:round/>
          </a:ln>
        </p:spPr>
      </p:cxnSp>
      <p:sp>
        <p:nvSpPr>
          <p:cNvPr id="25" name="Rectangle 9"/>
          <p:cNvSpPr/>
          <p:nvPr/>
        </p:nvSpPr>
        <p:spPr>
          <a:xfrm>
            <a:off x="0" y="0"/>
            <a:ext cx="12191400" cy="4571280"/>
          </a:xfrm>
          <a:prstGeom prst="rect">
            <a:avLst/>
          </a:prstGeom>
          <a:blipFill rotWithShape="0">
            <a:blip r:embed="rId2"/>
            <a:srcRect/>
            <a:tile tx="1114351" ty="1220670" sx="49978" sy="49978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re et texte vertica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Connecteur droit 7"/>
          <p:cNvCxnSpPr/>
          <p:nvPr/>
        </p:nvCxnSpPr>
        <p:spPr>
          <a:xfrm flipV="1">
            <a:off x="761760" y="826200"/>
            <a:ext cx="720" cy="915120"/>
          </a:xfrm>
          <a:prstGeom prst="straightConnector1">
            <a:avLst/>
          </a:prstGeom>
          <a:ln w="19050">
            <a:solidFill>
              <a:srgbClr val="99cb38"/>
            </a:solidFill>
            <a:round/>
          </a:ln>
        </p:spPr>
      </p:cxn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280" cy="1499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80000"/>
              </a:lnSpc>
              <a:buNone/>
              <a:tabLst>
                <a:tab algn="l" pos="0"/>
              </a:tabLst>
            </a:pPr>
            <a:r>
              <a:rPr b="0" lang="fr-FR" sz="5000" spc="94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Modifiez le style du titre</a:t>
            </a:r>
            <a:endParaRPr b="0" lang="fr-FR" sz="5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024200" y="2286000"/>
            <a:ext cx="9719280" cy="402264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720" bIns="45720" anchor="t" vert="eaVert">
            <a:noAutofit/>
          </a:bodyPr>
          <a:p>
            <a:pPr marL="91440" indent="-91440" defTabSz="91440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Tw Cen MT"/>
              <a:buChar char=" "/>
            </a:pPr>
            <a:r>
              <a:rPr b="0" lang="fr-FR" sz="2200" spc="-1" strike="noStrike">
                <a:solidFill>
                  <a:schemeClr val="dk1"/>
                </a:solidFill>
                <a:latin typeface="Tw Cen MT"/>
              </a:rPr>
              <a:t>Modifiez les styles du texte du masque</a:t>
            </a:r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  <a:p>
            <a:pPr lvl="1" marL="26532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800" spc="-1" strike="noStrike">
                <a:solidFill>
                  <a:schemeClr val="dk1"/>
                </a:solidFill>
                <a:latin typeface="Tw Cen MT"/>
              </a:rPr>
              <a:t>Deuxième niveau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  <a:p>
            <a:pPr lvl="2" marL="44820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400" spc="-1" strike="noStrike">
                <a:solidFill>
                  <a:schemeClr val="dk1"/>
                </a:solidFill>
                <a:latin typeface="Tw Cen MT"/>
              </a:rPr>
              <a:t>Troisième niveau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  <a:p>
            <a:pPr lvl="3" marL="59436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400" spc="-1" strike="noStrike">
                <a:solidFill>
                  <a:schemeClr val="dk1"/>
                </a:solidFill>
                <a:latin typeface="Tw Cen MT"/>
              </a:rPr>
              <a:t>Quatrième niveau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  <a:p>
            <a:pPr lvl="4" marL="77724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400" spc="-1" strike="noStrike">
                <a:solidFill>
                  <a:schemeClr val="dk1"/>
                </a:solidFill>
                <a:latin typeface="Tw Cen MT"/>
              </a:rPr>
              <a:t>Cinquième niveau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dt" idx="13"/>
          </p:nvPr>
        </p:nvSpPr>
        <p:spPr>
          <a:xfrm>
            <a:off x="1024200" y="6470640"/>
            <a:ext cx="215352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&lt;date/heure&gt;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ftr" idx="14"/>
          </p:nvPr>
        </p:nvSpPr>
        <p:spPr>
          <a:xfrm>
            <a:off x="4843080" y="6470640"/>
            <a:ext cx="590076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0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&lt;pied de page&gt;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sldNum" idx="15"/>
          </p:nvPr>
        </p:nvSpPr>
        <p:spPr>
          <a:xfrm>
            <a:off x="10837440" y="6470640"/>
            <a:ext cx="97308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fld id="{E28D6A05-F580-4E29-8C90-7BE0304F7A97}" type="slidenum">
              <a: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&lt;numéro&gt;</a:t>
            </a:fld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itre vertical et text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Connecteur droit 7"/>
          <p:cNvCxnSpPr/>
          <p:nvPr/>
        </p:nvCxnSpPr>
        <p:spPr>
          <a:xfrm flipV="1">
            <a:off x="761760" y="826200"/>
            <a:ext cx="720" cy="915120"/>
          </a:xfrm>
          <a:prstGeom prst="straightConnector1">
            <a:avLst/>
          </a:prstGeom>
          <a:ln w="19050">
            <a:solidFill>
              <a:srgbClr val="99cb38"/>
            </a:solidFill>
            <a:round/>
          </a:ln>
        </p:spPr>
      </p:cxn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8724960" y="762120"/>
            <a:ext cx="2628360" cy="540936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91440" bIns="91440" anchor="ctr" vert="eaVert">
            <a:noAutofit/>
          </a:bodyPr>
          <a:p>
            <a:pPr indent="0" defTabSz="914400">
              <a:lnSpc>
                <a:spcPct val="80000"/>
              </a:lnSpc>
              <a:buNone/>
              <a:tabLst>
                <a:tab algn="l" pos="0"/>
              </a:tabLst>
            </a:pPr>
            <a:r>
              <a:rPr b="0" lang="fr-FR" sz="5000" spc="94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Cliquez pour modifier le style du titre</a:t>
            </a:r>
            <a:endParaRPr b="0" lang="fr-FR" sz="5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990720" y="762120"/>
            <a:ext cx="7581240" cy="540936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720" bIns="45720" anchor="t" vert="eaVert">
            <a:noAutofit/>
          </a:bodyPr>
          <a:p>
            <a:pPr marL="91440" indent="-91440" defTabSz="91440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Tw Cen MT"/>
              <a:buChar char=" "/>
            </a:pPr>
            <a:r>
              <a:rPr b="0" lang="fr-FR" sz="2200" spc="-1" strike="noStrike">
                <a:solidFill>
                  <a:schemeClr val="dk1"/>
                </a:solidFill>
                <a:latin typeface="Tw Cen MT"/>
              </a:rPr>
              <a:t>Modifiez les styles du texte du masque</a:t>
            </a:r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  <a:p>
            <a:pPr lvl="1" marL="26532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800" spc="-1" strike="noStrike">
                <a:solidFill>
                  <a:schemeClr val="dk1"/>
                </a:solidFill>
                <a:latin typeface="Tw Cen MT"/>
              </a:rPr>
              <a:t>Deuxième niveau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  <a:p>
            <a:pPr lvl="2" marL="44820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400" spc="-1" strike="noStrike">
                <a:solidFill>
                  <a:schemeClr val="dk1"/>
                </a:solidFill>
                <a:latin typeface="Tw Cen MT"/>
              </a:rPr>
              <a:t>Troisième niveau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  <a:p>
            <a:pPr lvl="3" marL="59436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400" spc="-1" strike="noStrike">
                <a:solidFill>
                  <a:schemeClr val="dk1"/>
                </a:solidFill>
                <a:latin typeface="Tw Cen MT"/>
              </a:rPr>
              <a:t>Quatrième niveau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  <a:p>
            <a:pPr lvl="4" marL="77724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400" spc="-1" strike="noStrike">
                <a:solidFill>
                  <a:schemeClr val="dk1"/>
                </a:solidFill>
                <a:latin typeface="Tw Cen MT"/>
              </a:rPr>
              <a:t>Cinquième niveau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16"/>
          </p:nvPr>
        </p:nvSpPr>
        <p:spPr>
          <a:xfrm>
            <a:off x="1024200" y="6470640"/>
            <a:ext cx="215352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&lt;date/heure&gt;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ftr" idx="17"/>
          </p:nvPr>
        </p:nvSpPr>
        <p:spPr>
          <a:xfrm>
            <a:off x="4843080" y="6470640"/>
            <a:ext cx="590076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0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&lt;pied de page&gt;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sldNum" idx="18"/>
          </p:nvPr>
        </p:nvSpPr>
        <p:spPr>
          <a:xfrm>
            <a:off x="10837440" y="6470640"/>
            <a:ext cx="97308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fld id="{E7A07C9A-B0DB-482F-9E06-F5D7281AE3B3}" type="slidenum">
              <a: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&lt;numéro&gt;</a:t>
            </a:fld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cxnSp>
        <p:nvCxnSpPr>
          <p:cNvPr id="38" name="Connecteur droit 6"/>
          <p:cNvCxnSpPr/>
          <p:nvPr/>
        </p:nvCxnSpPr>
        <p:spPr>
          <a:xfrm>
            <a:off x="9601200" y="516240"/>
            <a:ext cx="915120" cy="720"/>
          </a:xfrm>
          <a:prstGeom prst="straightConnector1">
            <a:avLst/>
          </a:prstGeom>
          <a:ln w="19050">
            <a:solidFill>
              <a:srgbClr val="99cb38"/>
            </a:solidFill>
            <a:round/>
          </a:ln>
        </p:spPr>
      </p:cxn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re et contenu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Connecteur droit 7"/>
          <p:cNvCxnSpPr/>
          <p:nvPr/>
        </p:nvCxnSpPr>
        <p:spPr>
          <a:xfrm flipV="1">
            <a:off x="761760" y="826200"/>
            <a:ext cx="720" cy="915120"/>
          </a:xfrm>
          <a:prstGeom prst="straightConnector1">
            <a:avLst/>
          </a:prstGeom>
          <a:ln w="19050">
            <a:solidFill>
              <a:srgbClr val="99cb38"/>
            </a:solidFill>
            <a:round/>
          </a:ln>
        </p:spPr>
      </p:cxnSp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280" cy="1499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80000"/>
              </a:lnSpc>
              <a:buNone/>
              <a:tabLst>
                <a:tab algn="l" pos="0"/>
              </a:tabLst>
            </a:pPr>
            <a:r>
              <a:rPr b="0" lang="fr-FR" sz="5000" spc="94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Modifiez le style du titre</a:t>
            </a:r>
            <a:endParaRPr b="0" lang="fr-FR" sz="5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1024200" y="2286000"/>
            <a:ext cx="9719280" cy="402264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720" bIns="45720" anchor="t">
            <a:noAutofit/>
          </a:bodyPr>
          <a:p>
            <a:pPr marL="91440" indent="-91440" defTabSz="91440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Tw Cen MT"/>
              <a:buChar char=" "/>
            </a:pPr>
            <a:r>
              <a:rPr b="0" lang="fr-FR" sz="2200" spc="-1" strike="noStrike">
                <a:solidFill>
                  <a:schemeClr val="dk1"/>
                </a:solidFill>
                <a:latin typeface="Tw Cen MT"/>
              </a:rPr>
              <a:t>Modifiez les styles du texte du masque</a:t>
            </a:r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  <a:p>
            <a:pPr lvl="1" marL="26532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800" spc="-1" strike="noStrike">
                <a:solidFill>
                  <a:schemeClr val="dk1"/>
                </a:solidFill>
                <a:latin typeface="Tw Cen MT"/>
              </a:rPr>
              <a:t>Deuxième niveau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  <a:p>
            <a:pPr lvl="2" marL="44820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400" spc="-1" strike="noStrike">
                <a:solidFill>
                  <a:schemeClr val="dk1"/>
                </a:solidFill>
                <a:latin typeface="Tw Cen MT"/>
              </a:rPr>
              <a:t>Troisième niveau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  <a:p>
            <a:pPr lvl="3" marL="59436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400" spc="-1" strike="noStrike">
                <a:solidFill>
                  <a:schemeClr val="dk1"/>
                </a:solidFill>
                <a:latin typeface="Tw Cen MT"/>
              </a:rPr>
              <a:t>Quatrième niveau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  <a:p>
            <a:pPr lvl="4" marL="77724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400" spc="-1" strike="noStrike">
                <a:solidFill>
                  <a:schemeClr val="dk1"/>
                </a:solidFill>
                <a:latin typeface="Tw Cen MT"/>
              </a:rPr>
              <a:t>Cinquième niveau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dt" idx="19"/>
          </p:nvPr>
        </p:nvSpPr>
        <p:spPr>
          <a:xfrm>
            <a:off x="1024200" y="6470640"/>
            <a:ext cx="215352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&lt;date/heure&gt;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ftr" idx="20"/>
          </p:nvPr>
        </p:nvSpPr>
        <p:spPr>
          <a:xfrm>
            <a:off x="4843080" y="6470640"/>
            <a:ext cx="590076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0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&lt;pied de page&gt;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sldNum" idx="21"/>
          </p:nvPr>
        </p:nvSpPr>
        <p:spPr>
          <a:xfrm>
            <a:off x="10837440" y="6470640"/>
            <a:ext cx="97308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fld id="{04828114-D810-4343-B70D-51F970C1ED78}" type="slidenum">
              <a: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&lt;numéro&gt;</a:t>
            </a:fld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En-tête de sec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Connecteur droit 7"/>
          <p:cNvCxnSpPr/>
          <p:nvPr/>
        </p:nvCxnSpPr>
        <p:spPr>
          <a:xfrm flipV="1">
            <a:off x="761760" y="826200"/>
            <a:ext cx="720" cy="915120"/>
          </a:xfrm>
          <a:prstGeom prst="straightConnector1">
            <a:avLst/>
          </a:prstGeom>
          <a:ln w="19050">
            <a:solidFill>
              <a:srgbClr val="99cb38"/>
            </a:solidFill>
            <a:round/>
          </a:ln>
        </p:spPr>
      </p:cxnSp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4960080"/>
            <a:ext cx="7771680" cy="1462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r" defTabSz="914400">
              <a:lnSpc>
                <a:spcPct val="80000"/>
              </a:lnSpc>
              <a:buNone/>
              <a:tabLst>
                <a:tab algn="l" pos="0"/>
              </a:tabLst>
            </a:pPr>
            <a:r>
              <a:rPr b="0" lang="fr-FR" sz="5000" spc="197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Modifiez le style du titre maître</a:t>
            </a:r>
            <a:endParaRPr b="0" lang="fr-FR" sz="5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8610480" y="4960080"/>
            <a:ext cx="3199680" cy="1462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100000"/>
              </a:lnSpc>
              <a:spcAft>
                <a:spcPts val="201"/>
              </a:spcAft>
              <a:buNone/>
              <a:tabLst>
                <a:tab algn="l" pos="0"/>
              </a:tabLst>
            </a:pPr>
            <a:r>
              <a:rPr b="0" lang="fr-FR" sz="1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"/>
              </a:rPr>
              <a:t>Modifiez les styles du texte du masque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dt" idx="22"/>
          </p:nvPr>
        </p:nvSpPr>
        <p:spPr>
          <a:xfrm>
            <a:off x="1024200" y="6470640"/>
            <a:ext cx="215352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&lt;date/heure&gt;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ftr" idx="23"/>
          </p:nvPr>
        </p:nvSpPr>
        <p:spPr>
          <a:xfrm>
            <a:off x="4843080" y="6470640"/>
            <a:ext cx="590076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0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&lt;pied de page&gt;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sldNum" idx="24"/>
          </p:nvPr>
        </p:nvSpPr>
        <p:spPr>
          <a:xfrm>
            <a:off x="10837440" y="6470640"/>
            <a:ext cx="97308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fld id="{A09ACCBC-6D41-4C87-9F16-7774F146BF87}" type="slidenum">
              <a: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&lt;numéro&gt;</a:t>
            </a:fld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cxnSp>
        <p:nvCxnSpPr>
          <p:cNvPr id="51" name="Connecteur droit 11"/>
          <p:cNvCxnSpPr/>
          <p:nvPr/>
        </p:nvCxnSpPr>
        <p:spPr>
          <a:xfrm flipV="1">
            <a:off x="8386560" y="5263920"/>
            <a:ext cx="720" cy="915120"/>
          </a:xfrm>
          <a:prstGeom prst="straightConnector1">
            <a:avLst/>
          </a:prstGeom>
          <a:ln w="19050">
            <a:solidFill>
              <a:srgbClr val="e6d024"/>
            </a:solidFill>
            <a:round/>
          </a:ln>
        </p:spPr>
      </p:cxnSp>
      <p:sp>
        <p:nvSpPr>
          <p:cNvPr id="52" name="Rectangle 12"/>
          <p:cNvSpPr/>
          <p:nvPr/>
        </p:nvSpPr>
        <p:spPr>
          <a:xfrm>
            <a:off x="0" y="0"/>
            <a:ext cx="12191400" cy="4571280"/>
          </a:xfrm>
          <a:prstGeom prst="rect">
            <a:avLst/>
          </a:prstGeom>
          <a:blipFill rotWithShape="0">
            <a:blip r:embed="rId2"/>
            <a:srcRect/>
            <a:tile tx="1114351" ty="1220670" sx="49978" sy="49978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ux contenu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" name="Connecteur droit 7"/>
          <p:cNvCxnSpPr/>
          <p:nvPr/>
        </p:nvCxnSpPr>
        <p:spPr>
          <a:xfrm flipV="1">
            <a:off x="761760" y="826200"/>
            <a:ext cx="720" cy="915120"/>
          </a:xfrm>
          <a:prstGeom prst="straightConnector1">
            <a:avLst/>
          </a:prstGeom>
          <a:ln w="19050">
            <a:solidFill>
              <a:srgbClr val="99cb38"/>
            </a:solidFill>
            <a:round/>
          </a:ln>
        </p:spPr>
      </p:cxnSp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024200" y="585360"/>
            <a:ext cx="9719280" cy="1499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80000"/>
              </a:lnSpc>
              <a:buNone/>
              <a:tabLst>
                <a:tab algn="l" pos="0"/>
              </a:tabLst>
            </a:pPr>
            <a:r>
              <a:rPr b="0" lang="fr-FR" sz="5000" spc="94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Modifiez le style du titre</a:t>
            </a:r>
            <a:endParaRPr b="0" lang="fr-FR" sz="5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1024200" y="2286000"/>
            <a:ext cx="4754160" cy="402264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720" bIns="45720" anchor="t">
            <a:noAutofit/>
          </a:bodyPr>
          <a:p>
            <a:pPr marL="91440" indent="-91440" defTabSz="91440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Tw Cen MT"/>
              <a:buChar char=" "/>
            </a:pPr>
            <a:r>
              <a:rPr b="0" lang="fr-FR" sz="2200" spc="-1" strike="noStrike">
                <a:solidFill>
                  <a:schemeClr val="dk1"/>
                </a:solidFill>
                <a:latin typeface="Tw Cen MT"/>
              </a:rPr>
              <a:t>Modifiez les styles du texte du masque</a:t>
            </a:r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  <a:p>
            <a:pPr lvl="1" marL="26532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800" spc="-1" strike="noStrike">
                <a:solidFill>
                  <a:schemeClr val="dk1"/>
                </a:solidFill>
                <a:latin typeface="Tw Cen MT"/>
              </a:rPr>
              <a:t>Deuxième niveau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  <a:p>
            <a:pPr lvl="2" marL="44820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400" spc="-1" strike="noStrike">
                <a:solidFill>
                  <a:schemeClr val="dk1"/>
                </a:solidFill>
                <a:latin typeface="Tw Cen MT"/>
              </a:rPr>
              <a:t>Troisième niveau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  <a:p>
            <a:pPr lvl="3" marL="59436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400" spc="-1" strike="noStrike">
                <a:solidFill>
                  <a:schemeClr val="dk1"/>
                </a:solidFill>
                <a:latin typeface="Tw Cen MT"/>
              </a:rPr>
              <a:t>Quatrième niveau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  <a:p>
            <a:pPr lvl="4" marL="77724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400" spc="-1" strike="noStrike">
                <a:solidFill>
                  <a:schemeClr val="dk1"/>
                </a:solidFill>
                <a:latin typeface="Tw Cen MT"/>
              </a:rPr>
              <a:t>Cinquième niveau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5989320" y="2286000"/>
            <a:ext cx="4754160" cy="402264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720" bIns="45720" anchor="t">
            <a:noAutofit/>
          </a:bodyPr>
          <a:p>
            <a:pPr marL="91440" indent="-91440" defTabSz="91440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99cb38"/>
              </a:buClr>
              <a:buFont typeface="Tw Cen MT"/>
              <a:buChar char=" "/>
            </a:pPr>
            <a:r>
              <a:rPr b="0" lang="fr-FR" sz="2200" spc="-1" strike="noStrike">
                <a:solidFill>
                  <a:schemeClr val="dk1"/>
                </a:solidFill>
                <a:latin typeface="Tw Cen MT"/>
              </a:rPr>
              <a:t>Modifiez les styles du texte du masque</a:t>
            </a:r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  <a:p>
            <a:pPr lvl="1" marL="26532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800" spc="-1" strike="noStrike">
                <a:solidFill>
                  <a:schemeClr val="dk1"/>
                </a:solidFill>
                <a:latin typeface="Tw Cen MT"/>
              </a:rPr>
              <a:t>Deuxième niveau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  <a:p>
            <a:pPr lvl="2" marL="44820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400" spc="-1" strike="noStrike">
                <a:solidFill>
                  <a:schemeClr val="dk1"/>
                </a:solidFill>
                <a:latin typeface="Tw Cen MT"/>
              </a:rPr>
              <a:t>Troisième niveau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  <a:p>
            <a:pPr lvl="3" marL="59436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400" spc="-1" strike="noStrike">
                <a:solidFill>
                  <a:schemeClr val="dk1"/>
                </a:solidFill>
                <a:latin typeface="Tw Cen MT"/>
              </a:rPr>
              <a:t>Quatrième niveau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  <a:p>
            <a:pPr lvl="4" marL="777240" indent="-137160" defTabSz="91440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99cb38"/>
              </a:buClr>
              <a:buFont typeface="Wingdings 3" charset="2"/>
              <a:buChar char=""/>
            </a:pPr>
            <a:r>
              <a:rPr b="0" lang="fr-FR" sz="1400" spc="-1" strike="noStrike">
                <a:solidFill>
                  <a:schemeClr val="dk1"/>
                </a:solidFill>
                <a:latin typeface="Tw Cen MT"/>
              </a:rPr>
              <a:t>Cinquième niveau</a:t>
            </a:r>
            <a:endParaRPr b="0" lang="fr-FR" sz="1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dt" idx="25"/>
          </p:nvPr>
        </p:nvSpPr>
        <p:spPr>
          <a:xfrm>
            <a:off x="1024200" y="6470640"/>
            <a:ext cx="215352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&lt;date/heure&gt;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ftr" idx="26"/>
          </p:nvPr>
        </p:nvSpPr>
        <p:spPr>
          <a:xfrm>
            <a:off x="4843080" y="6470640"/>
            <a:ext cx="590076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0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&lt;pied de page&gt;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6"/>
          <p:cNvSpPr>
            <a:spLocks noGrp="1"/>
          </p:cNvSpPr>
          <p:nvPr>
            <p:ph type="sldNum" idx="27"/>
          </p:nvPr>
        </p:nvSpPr>
        <p:spPr>
          <a:xfrm>
            <a:off x="10837440" y="6470640"/>
            <a:ext cx="97308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fld id="{B2532D7D-1589-44BE-A04C-D9F7CF7CD9EA}" type="slidenum">
              <a:rPr b="0" lang="fr-FR" sz="1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&lt;numéro&gt;</a:t>
            </a:fld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slideLayout" Target="../slideLayouts/slideLayout7.xml"/><Relationship Id="rId7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18"/>
          <p:cNvSpPr/>
          <p:nvPr/>
        </p:nvSpPr>
        <p:spPr>
          <a:xfrm>
            <a:off x="1345320" y="768600"/>
            <a:ext cx="5124240" cy="1103760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noFill/>
          </a:ln>
          <a:scene3d>
            <a:camera prst="orthographicFront"/>
            <a:lightRig dir="t" rig="flat"/>
          </a:scene3d>
          <a:sp3d prstMaterial="dkEdge"/>
        </p:spPr>
        <p:style>
          <a:lnRef idx="0"/>
          <a:fillRef idx="0"/>
          <a:effectRef idx="1"/>
          <a:fontRef idx="minor"/>
        </p:style>
        <p:txBody>
          <a:bodyPr numCol="1" spcCol="1440" lIns="8280" rIns="8280" tIns="8280" bIns="8280" anchor="ctr">
            <a:noAutofit/>
          </a:bodyPr>
          <a:p>
            <a:pPr algn="ctr" defTabSz="577800">
              <a:lnSpc>
                <a:spcPct val="90000"/>
              </a:lnSpc>
              <a:spcAft>
                <a:spcPts val="456"/>
              </a:spcAft>
              <a:tabLst>
                <a:tab algn="l" pos="0"/>
              </a:tabLst>
            </a:pPr>
            <a:r>
              <a:rPr b="1" lang="fr-FR" sz="1300" spc="-1" strike="noStrike">
                <a:solidFill>
                  <a:schemeClr val="dk1"/>
                </a:solidFill>
                <a:latin typeface="Tw Cen MT Condensed"/>
              </a:rPr>
              <a:t>CENTRE MAURICE HALBWACHS</a:t>
            </a:r>
            <a:endParaRPr b="0" lang="fr-FR" sz="13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456"/>
              </a:spcAft>
              <a:tabLst>
                <a:tab algn="l" pos="0"/>
              </a:tabLst>
            </a:pPr>
            <a:r>
              <a:rPr b="0" lang="fr-FR" sz="1300" spc="-1" strike="noStrike">
                <a:solidFill>
                  <a:schemeClr val="dk1"/>
                </a:solidFill>
                <a:latin typeface="Tw Cen MT"/>
              </a:rPr>
              <a:t>UMR 8097</a:t>
            </a:r>
            <a:endParaRPr b="0" lang="fr-FR" sz="13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Rectangle 31"/>
          <p:cNvSpPr/>
          <p:nvPr/>
        </p:nvSpPr>
        <p:spPr>
          <a:xfrm>
            <a:off x="2819160" y="2039760"/>
            <a:ext cx="3106800" cy="1427760"/>
          </a:xfrm>
          <a:prstGeom prst="rect">
            <a:avLst/>
          </a:prstGeom>
          <a:solidFill>
            <a:srgbClr val="fee6f8"/>
          </a:solidFill>
          <a:ln w="0">
            <a:noFill/>
          </a:ln>
          <a:scene3d>
            <a:camera prst="orthographicFront"/>
            <a:lightRig dir="t" rig="fla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0"/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 numCol="1" spcCol="1440" lIns="8280" rIns="8280" tIns="8280" bIns="8280" anchor="ctr">
            <a:noAutofit/>
          </a:bodyPr>
          <a:p>
            <a:pPr algn="ctr" defTabSz="577800">
              <a:lnSpc>
                <a:spcPct val="90000"/>
              </a:lnSpc>
              <a:spcAft>
                <a:spcPts val="420"/>
              </a:spcAft>
              <a:tabLst>
                <a:tab algn="l" pos="0"/>
              </a:tabLst>
            </a:pPr>
            <a:r>
              <a:rPr b="1" lang="fr-FR" sz="1200" spc="-1" strike="noStrike">
                <a:solidFill>
                  <a:srgbClr val="000000"/>
                </a:solidFill>
                <a:latin typeface="Tw Cen MT Condensed"/>
              </a:rPr>
              <a:t>Equipe de direction</a:t>
            </a:r>
            <a:endParaRPr b="0" lang="fr-FR" sz="12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349"/>
              </a:spcAft>
              <a:tabLst>
                <a:tab algn="l" pos="0"/>
              </a:tabLst>
            </a:pPr>
            <a:r>
              <a:rPr b="1" lang="fr-FR" sz="1000" spc="-1" strike="noStrike">
                <a:solidFill>
                  <a:srgbClr val="000000"/>
                </a:solidFill>
                <a:latin typeface="Tw Cen MT Condensed"/>
              </a:rPr>
              <a:t>Direction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81"/>
              </a:spcAft>
              <a:tabLst>
                <a:tab algn="l" pos="0"/>
              </a:tabLst>
            </a:pPr>
            <a:r>
              <a:rPr b="0" lang="fr-FR" sz="800" spc="-1" strike="noStrike">
                <a:solidFill>
                  <a:srgbClr val="000000"/>
                </a:solidFill>
                <a:latin typeface="Tw Cen MT Condensed"/>
              </a:rPr>
              <a:t>Anne LHUISSIER, DR, INRAE</a:t>
            </a:r>
            <a:endParaRPr b="0" lang="fr-FR" sz="8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81"/>
              </a:spcAft>
              <a:tabLst>
                <a:tab algn="l" pos="0"/>
              </a:tabLst>
            </a:pPr>
            <a:r>
              <a:rPr b="0" lang="fr-FR" sz="800" spc="-1" strike="noStrike">
                <a:solidFill>
                  <a:srgbClr val="000000"/>
                </a:solidFill>
                <a:latin typeface="Tw Cen MT Condensed"/>
              </a:rPr>
              <a:t>Christelle AVRIL, DE, EHESS</a:t>
            </a:r>
            <a:endParaRPr b="0" lang="fr-FR" sz="8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349"/>
              </a:spcAft>
              <a:tabLst>
                <a:tab algn="l" pos="0"/>
              </a:tabLst>
            </a:pPr>
            <a:r>
              <a:rPr b="1" lang="fr-FR" sz="1000" spc="-1" strike="noStrike">
                <a:solidFill>
                  <a:srgbClr val="000000"/>
                </a:solidFill>
                <a:latin typeface="Tw Cen MT Condensed"/>
              </a:rPr>
              <a:t>Responsable Administrative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81"/>
              </a:spcAft>
              <a:tabLst>
                <a:tab algn="l" pos="0"/>
              </a:tabLst>
            </a:pPr>
            <a:r>
              <a:rPr b="0" lang="fr-FR" sz="800" spc="-1" strike="noStrike">
                <a:solidFill>
                  <a:srgbClr val="000000"/>
                </a:solidFill>
                <a:latin typeface="Tw Cen MT Condensed"/>
              </a:rPr>
              <a:t>Arlette Mollet, AI, CNRS, </a:t>
            </a:r>
            <a:r>
              <a:rPr b="0" lang="fr-FR" sz="700" spc="-1" strike="noStrike">
                <a:solidFill>
                  <a:srgbClr val="000000"/>
                </a:solidFill>
                <a:latin typeface="Tw Cen MT"/>
              </a:rPr>
              <a:t>(AP, CoCo)</a:t>
            </a:r>
            <a:endParaRPr b="0" lang="fr-FR" sz="7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81"/>
              </a:spcAft>
              <a:tabLst>
                <a:tab algn="l" pos="0"/>
              </a:tabLst>
            </a:pPr>
            <a:endParaRPr b="0" lang="fr-FR" sz="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Rectangle 19"/>
          <p:cNvSpPr/>
          <p:nvPr/>
        </p:nvSpPr>
        <p:spPr>
          <a:xfrm>
            <a:off x="7584120" y="1094400"/>
            <a:ext cx="1187280" cy="1122120"/>
          </a:xfrm>
          <a:prstGeom prst="rect">
            <a:avLst/>
          </a:prstGeom>
          <a:solidFill>
            <a:schemeClr val="accent1"/>
          </a:solidFill>
          <a:ln w="0">
            <a:noFill/>
          </a:ln>
          <a:scene3d>
            <a:camera prst="orthographicFront"/>
            <a:lightRig dir="t" rig="fla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0"/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 numCol="1" spcCol="1440" lIns="72000" rIns="72000" tIns="108000" bIns="0" anchor="t">
            <a:noAutofit/>
          </a:bodyPr>
          <a:p>
            <a:pPr algn="ctr" defTabSz="577800">
              <a:lnSpc>
                <a:spcPct val="90000"/>
              </a:lnSpc>
              <a:spcAft>
                <a:spcPts val="349"/>
              </a:spcAft>
            </a:pPr>
            <a:r>
              <a:rPr b="1" lang="fr-FR" sz="900" spc="-1" strike="noStrike">
                <a:solidFill>
                  <a:srgbClr val="000000"/>
                </a:solidFill>
                <a:latin typeface="Tw Cen MT Condensed"/>
              </a:rPr>
              <a:t>Communication</a:t>
            </a:r>
            <a:endParaRPr b="0" lang="fr-FR" sz="9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349"/>
              </a:spcAft>
            </a:pPr>
            <a:r>
              <a:rPr b="1" lang="fr-FR" sz="900" spc="-1" strike="noStrike">
                <a:solidFill>
                  <a:srgbClr val="000000"/>
                </a:solidFill>
                <a:latin typeface="Tw Cen MT Condensed"/>
              </a:rPr>
              <a:t>Site Web</a:t>
            </a:r>
            <a:endParaRPr b="0" lang="fr-FR" sz="9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81"/>
              </a:spcAft>
            </a:pPr>
            <a:endParaRPr b="0" lang="fr-FR" sz="8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Arlette Mollet, AI CNRS (AP,CoCo)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Muriel SCHILOVITZ, T EHESS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10"/>
              </a:spcAft>
            </a:pP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Rectangle 21"/>
          <p:cNvSpPr/>
          <p:nvPr/>
        </p:nvSpPr>
        <p:spPr>
          <a:xfrm>
            <a:off x="9387720" y="1094400"/>
            <a:ext cx="1187280" cy="1122120"/>
          </a:xfrm>
          <a:prstGeom prst="rect">
            <a:avLst/>
          </a:prstGeom>
          <a:solidFill>
            <a:schemeClr val="accent1"/>
          </a:solidFill>
          <a:ln w="0">
            <a:noFill/>
          </a:ln>
          <a:scene3d>
            <a:camera prst="orthographicFront"/>
            <a:lightRig dir="t" rig="fla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0"/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 numCol="1" spcCol="1440" lIns="72000" rIns="72000" tIns="108000" bIns="0" anchor="t">
            <a:noAutofit/>
          </a:bodyPr>
          <a:p>
            <a:pPr algn="ctr" defTabSz="577800">
              <a:lnSpc>
                <a:spcPct val="90000"/>
              </a:lnSpc>
              <a:spcAft>
                <a:spcPts val="349"/>
              </a:spcAft>
              <a:tabLst>
                <a:tab algn="l" pos="0"/>
              </a:tabLst>
            </a:pPr>
            <a:r>
              <a:rPr b="1" lang="fr-FR" sz="900" spc="-1" strike="noStrike">
                <a:solidFill>
                  <a:srgbClr val="000000"/>
                </a:solidFill>
                <a:latin typeface="Tw Cen MT Condensed"/>
              </a:rPr>
              <a:t>Administration</a:t>
            </a:r>
            <a:endParaRPr b="0" lang="fr-FR" sz="9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349"/>
              </a:spcAft>
              <a:tabLst>
                <a:tab algn="l" pos="0"/>
              </a:tabLst>
            </a:pPr>
            <a:r>
              <a:rPr b="1" lang="fr-FR" sz="900" spc="-1" strike="noStrike">
                <a:solidFill>
                  <a:srgbClr val="000000"/>
                </a:solidFill>
                <a:latin typeface="Tw Cen MT Condensed"/>
              </a:rPr>
              <a:t>Gestion</a:t>
            </a:r>
            <a:endParaRPr b="0" lang="fr-FR" sz="9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81"/>
              </a:spcAft>
              <a:tabLst>
                <a:tab algn="l" pos="0"/>
              </a:tabLst>
            </a:pPr>
            <a:endParaRPr b="0" lang="fr-FR" sz="8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10"/>
              </a:spcAft>
              <a:tabLst>
                <a:tab algn="l" pos="0"/>
              </a:tabLs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Arlette Mollet, AI CNRS (AP, CoCo)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10"/>
              </a:spcAft>
              <a:tabLst>
                <a:tab algn="l" pos="0"/>
              </a:tabLs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Audrey Leroy, CDD IT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456"/>
              </a:spcAft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Rectangle 25"/>
          <p:cNvSpPr/>
          <p:nvPr/>
        </p:nvSpPr>
        <p:spPr>
          <a:xfrm>
            <a:off x="4984200" y="3817440"/>
            <a:ext cx="1622520" cy="2547360"/>
          </a:xfrm>
          <a:prstGeom prst="rect">
            <a:avLst/>
          </a:prstGeom>
          <a:solidFill>
            <a:schemeClr val="accent3"/>
          </a:solidFill>
          <a:ln w="0">
            <a:noFill/>
          </a:ln>
          <a:scene3d>
            <a:camera prst="orthographicFront"/>
            <a:lightRig dir="t" rig="fla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0"/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 numCol="1" spcCol="1440" lIns="72000" rIns="72000" tIns="108000" bIns="0" anchor="t">
            <a:noAutofit/>
          </a:bodyPr>
          <a:p>
            <a:pPr algn="ctr" defTabSz="577800">
              <a:lnSpc>
                <a:spcPct val="90000"/>
              </a:lnSpc>
              <a:spcAft>
                <a:spcPts val="349"/>
              </a:spcAft>
            </a:pPr>
            <a:r>
              <a:rPr b="1" lang="fr-FR" sz="1000" spc="-1" strike="noStrike">
                <a:solidFill>
                  <a:srgbClr val="000000"/>
                </a:solidFill>
                <a:latin typeface="Tw Cen MT Condensed"/>
              </a:rPr>
              <a:t>Le travail depuis ses frontières (TRAVAIL) 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10"/>
              </a:spcAft>
            </a:pPr>
            <a:r>
              <a:rPr b="1" lang="fr-FR" sz="600" spc="-1" strike="noStrike">
                <a:solidFill>
                  <a:srgbClr val="000000"/>
                </a:solidFill>
                <a:latin typeface="Tw Cen MT Condensed"/>
              </a:rPr>
              <a:t>Responsables : Lise Bernard et Ael Thery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10"/>
              </a:spcAft>
            </a:pP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10"/>
              </a:spcAft>
            </a:pP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Amélie Beaumont, CR, CNRS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Lise Bernard, CR, CNRS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Alexandra Bidet, CR, CNRS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Martin Bruegel, DR, INRAE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Damien Cartron, IR, CNRS, (CSSI)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Vérène Chevalier, MCF, U. Créteil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Jérôme Deauvieau, PU, ENS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Claude Didry, DR, CNRS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Brianne Dubois, AgPr, ENS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Jeanna Gamault, AgPr, ENS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Fabrice Guilbaud, MCF, Université de Picardie, délégation CNRS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Michel Offerlé, PU, ENS, émérite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Marie Plessz, DR, INRAE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Ael Thery, CR, INRAE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Bérangère Veron, MCF, Agroparitech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Rectangle 27"/>
          <p:cNvSpPr/>
          <p:nvPr/>
        </p:nvSpPr>
        <p:spPr>
          <a:xfrm>
            <a:off x="8190360" y="3817440"/>
            <a:ext cx="1549440" cy="2547360"/>
          </a:xfrm>
          <a:prstGeom prst="rect">
            <a:avLst/>
          </a:prstGeom>
          <a:solidFill>
            <a:schemeClr val="accent3"/>
          </a:solidFill>
          <a:ln w="0">
            <a:noFill/>
          </a:ln>
          <a:scene3d>
            <a:camera prst="orthographicFront"/>
            <a:lightRig dir="t" rig="fla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0"/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 numCol="1" spcCol="1440" lIns="72000" rIns="72000" tIns="108000" bIns="0" anchor="t">
            <a:noAutofit/>
          </a:bodyPr>
          <a:p>
            <a:pPr algn="ctr" defTabSz="577800">
              <a:lnSpc>
                <a:spcPct val="90000"/>
              </a:lnSpc>
              <a:spcAft>
                <a:spcPts val="349"/>
              </a:spcAft>
            </a:pPr>
            <a:r>
              <a:rPr b="1" lang="fr-FR" sz="1000" spc="-1" strike="noStrike">
                <a:solidFill>
                  <a:srgbClr val="000000"/>
                </a:solidFill>
                <a:latin typeface="Tw Cen MT Condensed"/>
              </a:rPr>
              <a:t>Pouvoir, Droit, Economie (POUDRE) 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10"/>
              </a:spcAft>
            </a:pPr>
            <a:r>
              <a:rPr b="1" lang="fr-FR" sz="600" spc="-1" strike="noStrike">
                <a:solidFill>
                  <a:srgbClr val="000000"/>
                </a:solidFill>
                <a:latin typeface="Tw Cen MT"/>
              </a:rPr>
              <a:t>Responsables : Benjamin Lemoine et Quentin Ravelli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10"/>
              </a:spcAft>
            </a:pP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Yannick Fer, DR, CNRS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Maroussia Ferry, MCF, ENS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Liora Israël, DE, EHESS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Benjamin Lemoine, CR, CNRS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Patrick Michel, DR, CNRS, émérite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Franck Ollivon, MCF, ENS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Quentin Ravelli, CR, CNRS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Emilia Schijman, CR, CNRS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Johanna Siméant-Germanos, PU, ENS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Leila Vignal, PU, ENS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Blaise Wilfert, MCF, ENS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</p:txBody>
      </p:sp>
      <p:cxnSp>
        <p:nvCxnSpPr>
          <p:cNvPr id="86" name="Connecteur droit 90"/>
          <p:cNvCxnSpPr/>
          <p:nvPr/>
        </p:nvCxnSpPr>
        <p:spPr>
          <a:xfrm>
            <a:off x="9548640" y="2476440"/>
            <a:ext cx="720" cy="321840"/>
          </a:xfrm>
          <a:prstGeom prst="straightConnector1">
            <a:avLst/>
          </a:prstGeom>
          <a:ln w="3175">
            <a:solidFill>
              <a:srgbClr val="d9d9d9"/>
            </a:solidFill>
            <a:round/>
          </a:ln>
        </p:spPr>
      </p:cxnSp>
      <p:cxnSp>
        <p:nvCxnSpPr>
          <p:cNvPr id="87" name="Connecteur droit 92"/>
          <p:cNvCxnSpPr/>
          <p:nvPr/>
        </p:nvCxnSpPr>
        <p:spPr>
          <a:xfrm>
            <a:off x="8267400" y="2476440"/>
            <a:ext cx="720" cy="321840"/>
          </a:xfrm>
          <a:prstGeom prst="straightConnector1">
            <a:avLst/>
          </a:prstGeom>
          <a:ln w="3175">
            <a:solidFill>
              <a:srgbClr val="d9d9d9"/>
            </a:solidFill>
            <a:round/>
          </a:ln>
        </p:spPr>
      </p:cxnSp>
      <p:cxnSp>
        <p:nvCxnSpPr>
          <p:cNvPr id="88" name="Connecteur droit 99"/>
          <p:cNvCxnSpPr/>
          <p:nvPr/>
        </p:nvCxnSpPr>
        <p:spPr>
          <a:xfrm>
            <a:off x="4423680" y="3697560"/>
            <a:ext cx="720" cy="120240"/>
          </a:xfrm>
          <a:prstGeom prst="straightConnector1">
            <a:avLst/>
          </a:prstGeom>
          <a:ln w="3175">
            <a:solidFill>
              <a:srgbClr val="d9d9d9"/>
            </a:solidFill>
            <a:round/>
          </a:ln>
        </p:spPr>
      </p:cxnSp>
      <p:cxnSp>
        <p:nvCxnSpPr>
          <p:cNvPr id="89" name="Connecteur droit 101"/>
          <p:cNvCxnSpPr/>
          <p:nvPr/>
        </p:nvCxnSpPr>
        <p:spPr>
          <a:xfrm>
            <a:off x="5704920" y="3697560"/>
            <a:ext cx="720" cy="120240"/>
          </a:xfrm>
          <a:prstGeom prst="straightConnector1">
            <a:avLst/>
          </a:prstGeom>
          <a:ln w="3175">
            <a:solidFill>
              <a:srgbClr val="d9d9d9"/>
            </a:solidFill>
            <a:round/>
          </a:ln>
        </p:spPr>
      </p:cxnSp>
      <p:cxnSp>
        <p:nvCxnSpPr>
          <p:cNvPr id="90" name="Connecteur droit 102"/>
          <p:cNvCxnSpPr/>
          <p:nvPr/>
        </p:nvCxnSpPr>
        <p:spPr>
          <a:xfrm>
            <a:off x="6986160" y="3697560"/>
            <a:ext cx="720" cy="120240"/>
          </a:xfrm>
          <a:prstGeom prst="straightConnector1">
            <a:avLst/>
          </a:prstGeom>
          <a:ln w="3175">
            <a:solidFill>
              <a:srgbClr val="d9d9d9"/>
            </a:solidFill>
            <a:round/>
          </a:ln>
        </p:spPr>
      </p:cxnSp>
      <p:cxnSp>
        <p:nvCxnSpPr>
          <p:cNvPr id="91" name="Connecteur droit 103"/>
          <p:cNvCxnSpPr/>
          <p:nvPr/>
        </p:nvCxnSpPr>
        <p:spPr>
          <a:xfrm>
            <a:off x="8267400" y="3697560"/>
            <a:ext cx="720" cy="120240"/>
          </a:xfrm>
          <a:prstGeom prst="straightConnector1">
            <a:avLst/>
          </a:prstGeom>
          <a:ln w="3175">
            <a:solidFill>
              <a:srgbClr val="d9d9d9"/>
            </a:solidFill>
            <a:round/>
          </a:ln>
        </p:spPr>
      </p:cxnSp>
      <p:cxnSp>
        <p:nvCxnSpPr>
          <p:cNvPr id="92" name="Connecteur droit 104"/>
          <p:cNvCxnSpPr/>
          <p:nvPr/>
        </p:nvCxnSpPr>
        <p:spPr>
          <a:xfrm>
            <a:off x="9548640" y="3697560"/>
            <a:ext cx="720" cy="120240"/>
          </a:xfrm>
          <a:prstGeom prst="straightConnector1">
            <a:avLst/>
          </a:prstGeom>
          <a:ln w="3175">
            <a:solidFill>
              <a:srgbClr val="d9d9d9"/>
            </a:solidFill>
            <a:round/>
          </a:ln>
        </p:spPr>
      </p:cxnSp>
      <p:cxnSp>
        <p:nvCxnSpPr>
          <p:cNvPr id="93" name="Connecteur droit 105"/>
          <p:cNvCxnSpPr/>
          <p:nvPr/>
        </p:nvCxnSpPr>
        <p:spPr>
          <a:xfrm>
            <a:off x="10829880" y="3697560"/>
            <a:ext cx="720" cy="120240"/>
          </a:xfrm>
          <a:prstGeom prst="straightConnector1">
            <a:avLst/>
          </a:prstGeom>
          <a:ln w="3175">
            <a:solidFill>
              <a:srgbClr val="d9d9d9"/>
            </a:solidFill>
            <a:round/>
          </a:ln>
        </p:spPr>
      </p:cxnSp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45840" y="3697560"/>
            <a:ext cx="2351880" cy="2766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0">
            <a:noFill/>
          </a:ln>
        </p:spPr>
        <p:txBody>
          <a:bodyPr lIns="91440" rIns="91440" tIns="45720" bIns="45720" anchor="ctr">
            <a:normAutofit fontScale="92500" lnSpcReduction="20000"/>
          </a:bodyPr>
          <a:p>
            <a:pPr indent="0" defTabSz="914400">
              <a:lnSpc>
                <a:spcPct val="80000"/>
              </a:lnSpc>
              <a:buNone/>
              <a:tabLst>
                <a:tab algn="l" pos="0"/>
              </a:tabLst>
            </a:pPr>
            <a:br>
              <a:rPr sz="1000"/>
            </a:br>
            <a:r>
              <a:rPr b="1" lang="fr-FR" sz="10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Conseil d’Unité</a:t>
            </a:r>
            <a:br>
              <a:rPr sz="1000"/>
            </a:br>
            <a:br>
              <a:rPr sz="1000"/>
            </a:br>
            <a:r>
              <a:rPr b="1" lang="fr-FR" sz="9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Membres de droit :</a:t>
            </a:r>
            <a:br>
              <a:rPr sz="900"/>
            </a:br>
            <a:br>
              <a:rPr sz="900"/>
            </a:br>
            <a:r>
              <a:rPr b="0" lang="fr-FR" sz="7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Christelle Avril, DE, EHESS</a:t>
            </a:r>
            <a:br>
              <a:rPr sz="700"/>
            </a:br>
            <a:r>
              <a:rPr b="0" lang="fr-FR" sz="7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Anne Lhuissier, DR, INRAE</a:t>
            </a:r>
            <a:br>
              <a:rPr sz="700"/>
            </a:br>
            <a:br>
              <a:rPr sz="700"/>
            </a:br>
            <a:r>
              <a:rPr b="1" lang="fr-FR" sz="9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Membres élu·es :</a:t>
            </a:r>
            <a:br>
              <a:rPr sz="900"/>
            </a:br>
            <a:br>
              <a:rPr sz="900"/>
            </a:br>
            <a:r>
              <a:rPr b="0" lang="fr-FR" sz="9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Liora Israël, DE, EHESS</a:t>
            </a:r>
            <a:br>
              <a:rPr sz="900"/>
            </a:br>
            <a:r>
              <a:rPr b="0" lang="fr-FR" sz="9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Florence Maillochon, DR, CNRS</a:t>
            </a:r>
            <a:br>
              <a:rPr sz="900"/>
            </a:br>
            <a:r>
              <a:rPr b="0" lang="fr-FR" sz="9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Brianne Dubois, Agrégée Préparatrice</a:t>
            </a:r>
            <a:br>
              <a:rPr sz="900"/>
            </a:br>
            <a:r>
              <a:rPr b="0" lang="fr-FR" sz="9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Isabelle Parizot, CR, CNRS</a:t>
            </a:r>
            <a:br>
              <a:rPr sz="900"/>
            </a:br>
            <a:r>
              <a:rPr b="0" lang="fr-FR" sz="9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Cécile Thomé, CR, CNRS</a:t>
            </a:r>
            <a:br>
              <a:rPr sz="900"/>
            </a:br>
            <a:r>
              <a:rPr b="0" lang="fr-FR" sz="9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Stanislas Bebin, doctorant</a:t>
            </a:r>
            <a:br>
              <a:rPr sz="900"/>
            </a:br>
            <a:r>
              <a:rPr b="0" lang="fr-FR" sz="9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Arthur Kramer, doctorant</a:t>
            </a:r>
            <a:br>
              <a:rPr sz="900"/>
            </a:br>
            <a:r>
              <a:rPr b="0" lang="fr-FR" sz="9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Lise Laudren, doctorante,</a:t>
            </a:r>
            <a:br>
              <a:rPr sz="900"/>
            </a:br>
            <a:r>
              <a:rPr b="0" lang="fr-FR" sz="9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May Khattab, doctorante, suppléante</a:t>
            </a:r>
            <a:br>
              <a:rPr sz="900"/>
            </a:br>
            <a:r>
              <a:rPr b="0" lang="fr-FR" sz="9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Damien Cartron, IR, CNRS</a:t>
            </a:r>
            <a:br>
              <a:rPr sz="900"/>
            </a:br>
            <a:r>
              <a:rPr b="0" lang="fr-FR" sz="9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Arlette Mollet, AI, CNRS</a:t>
            </a:r>
            <a:br>
              <a:rPr sz="900"/>
            </a:br>
            <a:r>
              <a:rPr b="0" lang="fr-FR" sz="9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Sabrina Pastorelli, IE, CNRS</a:t>
            </a:r>
            <a:br>
              <a:rPr sz="700"/>
            </a:br>
            <a:br>
              <a:rPr sz="700"/>
            </a:br>
            <a:r>
              <a:rPr b="1" lang="fr-FR" sz="9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Membres nommé·es </a:t>
            </a:r>
            <a:r>
              <a:rPr b="0" lang="fr-FR" sz="10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:</a:t>
            </a:r>
            <a:br>
              <a:rPr sz="1000"/>
            </a:br>
            <a:br>
              <a:rPr sz="900"/>
            </a:br>
            <a:r>
              <a:rPr b="0" lang="fr-FR" sz="9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Yasmine Berriane, CR,CNRS</a:t>
            </a:r>
            <a:br>
              <a:rPr sz="900"/>
            </a:br>
            <a:r>
              <a:rPr b="0" lang="fr-FR" sz="9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Joël Laillier, MCF, U. Orléans</a:t>
            </a:r>
            <a:br>
              <a:rPr sz="900"/>
            </a:br>
            <a:r>
              <a:rPr b="0" lang="fr-FR" sz="9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Benjamin Lemoine, CR, CNRS</a:t>
            </a:r>
            <a:br>
              <a:rPr sz="900"/>
            </a:br>
            <a:r>
              <a:rPr b="0" lang="fr-FR" sz="9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Johanna Siméant-Germanos, PU, ENS</a:t>
            </a:r>
            <a:br>
              <a:rPr sz="900"/>
            </a:br>
            <a:r>
              <a:rPr b="0" lang="fr-FR" sz="900" spc="94" strike="noStrike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Ael Thery, CR, INRAE</a:t>
            </a:r>
            <a:br>
              <a:rPr sz="900"/>
            </a:br>
            <a:endParaRPr b="0" lang="fr-FR" sz="9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Rectangle 47"/>
          <p:cNvSpPr/>
          <p:nvPr/>
        </p:nvSpPr>
        <p:spPr>
          <a:xfrm>
            <a:off x="3115800" y="3817440"/>
            <a:ext cx="1785960" cy="2547360"/>
          </a:xfrm>
          <a:prstGeom prst="rect">
            <a:avLst/>
          </a:prstGeom>
          <a:solidFill>
            <a:schemeClr val="accent3"/>
          </a:solidFill>
          <a:ln w="0">
            <a:noFill/>
          </a:ln>
          <a:scene3d>
            <a:camera prst="orthographicFront"/>
            <a:lightRig dir="t" rig="fla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0"/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 numCol="1" spcCol="1440" lIns="72000" rIns="72000" tIns="108000" bIns="0" anchor="t">
            <a:noAutofit/>
          </a:bodyPr>
          <a:p>
            <a:pPr algn="ctr" defTabSz="577800">
              <a:lnSpc>
                <a:spcPct val="90000"/>
              </a:lnSpc>
              <a:spcAft>
                <a:spcPts val="349"/>
              </a:spcAft>
            </a:pPr>
            <a:r>
              <a:rPr b="1" lang="fr-FR" sz="1000" spc="-1" strike="noStrike">
                <a:solidFill>
                  <a:srgbClr val="000000"/>
                </a:solidFill>
                <a:latin typeface="Tw Cen MT Condensed"/>
              </a:rPr>
              <a:t>Inégalités et Solidarités (INES)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10"/>
              </a:spcAft>
            </a:pPr>
            <a:r>
              <a:rPr b="1" lang="fr-FR" sz="600" spc="-1" strike="noStrike">
                <a:solidFill>
                  <a:srgbClr val="000000"/>
                </a:solidFill>
                <a:latin typeface="Tw Cen MT Condensed"/>
              </a:rPr>
              <a:t>Responsables : Isabelle Parizot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10"/>
              </a:spcAft>
            </a:pP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Philippe Cardon, PU, Université de Lille, délégation CNRS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Laurence Fontaine, DR, CNRS, émérite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Michel Forsé, DR, CNRS, émérite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Romain Leconte, AgPr, ENS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Anne Lhuissier, DR, INRAE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Aurélie Maurice, MCF, Université Paris Nord, délégation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Isabelle Parizot, CR, CNRS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Jean-Vincent Pfirsch, CR, CNRS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François-Xavier Schweyer, PU, EHESP,émérite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Roxane Silberman, DR, CNRS, émérite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Christine Tichit, CR, INRAE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Florence Weber, PU, ENS, émérite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Rectangle 49"/>
          <p:cNvSpPr/>
          <p:nvPr/>
        </p:nvSpPr>
        <p:spPr>
          <a:xfrm>
            <a:off x="6696360" y="3817440"/>
            <a:ext cx="1411200" cy="2547360"/>
          </a:xfrm>
          <a:prstGeom prst="rect">
            <a:avLst/>
          </a:prstGeom>
          <a:solidFill>
            <a:schemeClr val="accent3"/>
          </a:solidFill>
          <a:ln w="0">
            <a:noFill/>
          </a:ln>
          <a:scene3d>
            <a:camera prst="orthographicFront"/>
            <a:lightRig dir="t" rig="fla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0"/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 numCol="1" spcCol="1440" lIns="72000" rIns="72000" tIns="108000" bIns="0" anchor="t">
            <a:noAutofit/>
          </a:bodyPr>
          <a:p>
            <a:pPr algn="ctr" defTabSz="577800">
              <a:lnSpc>
                <a:spcPct val="90000"/>
              </a:lnSpc>
              <a:spcAft>
                <a:spcPts val="349"/>
              </a:spcAft>
            </a:pPr>
            <a:r>
              <a:rPr b="1" lang="fr-FR" sz="1000" spc="-1" strike="noStrike">
                <a:solidFill>
                  <a:srgbClr val="000000"/>
                </a:solidFill>
                <a:latin typeface="Tw Cen MT Condensed"/>
              </a:rPr>
              <a:t>Données, Conduites, Savoirs (DOCSA) 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10"/>
              </a:spcAft>
            </a:pPr>
            <a:r>
              <a:rPr b="1" lang="fr-FR" sz="600" spc="-1" strike="noStrike">
                <a:solidFill>
                  <a:srgbClr val="000000"/>
                </a:solidFill>
                <a:latin typeface="Tw Cen MT Condensed"/>
              </a:rPr>
              <a:t>Responsables : Thomas Depecker et Joel Laillier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10"/>
              </a:spcAft>
            </a:pP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 Condensed"/>
              </a:rPr>
              <a:t> </a:t>
            </a:r>
            <a:r>
              <a:rPr b="0" lang="fr-FR" sz="600" spc="-1" strike="noStrike">
                <a:solidFill>
                  <a:srgbClr val="000000"/>
                </a:solidFill>
                <a:latin typeface="Tw Cen MT Condensed"/>
              </a:rPr>
              <a:t>Pierre Blavier, CR, CNRS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 Condensed"/>
              </a:rPr>
              <a:t>Thomas Depecker, CR, INRAE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 Condensed"/>
              </a:rPr>
              <a:t>Emmanuel Didier, DR, CNRS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 Condensed"/>
              </a:rPr>
              <a:t>Béatrice Fraenkel, DE, EHESS, émérite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 Condensed"/>
              </a:rPr>
              <a:t>Joël Laillier, MCF, U. Orléans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 Condensed"/>
              </a:rPr>
              <a:t>Sylvain Laurens, DE, EHESS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 Condensed"/>
              </a:rPr>
              <a:t>Bertrand Müller, DR, CNRS, émérite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 Condensed"/>
              </a:rPr>
              <a:t>Michel Villette, PR, AGROPARITECH, émérite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Rectangle 50"/>
          <p:cNvSpPr/>
          <p:nvPr/>
        </p:nvSpPr>
        <p:spPr>
          <a:xfrm>
            <a:off x="9837720" y="3817440"/>
            <a:ext cx="1774080" cy="2547360"/>
          </a:xfrm>
          <a:prstGeom prst="rect">
            <a:avLst/>
          </a:prstGeom>
          <a:solidFill>
            <a:schemeClr val="accent3"/>
          </a:solidFill>
          <a:ln w="0">
            <a:noFill/>
          </a:ln>
          <a:scene3d>
            <a:camera prst="orthographicFront"/>
            <a:lightRig dir="t" rig="fla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0"/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 numCol="1" spcCol="1440" lIns="72000" rIns="72000" tIns="108000" bIns="0" anchor="t">
            <a:noAutofit/>
          </a:bodyPr>
          <a:p>
            <a:pPr algn="ctr" defTabSz="577800">
              <a:lnSpc>
                <a:spcPct val="90000"/>
              </a:lnSpc>
              <a:spcAft>
                <a:spcPts val="349"/>
              </a:spcAft>
            </a:pPr>
            <a:r>
              <a:rPr b="1" lang="fr-FR" sz="1000" spc="-1" strike="noStrike">
                <a:solidFill>
                  <a:srgbClr val="000000"/>
                </a:solidFill>
                <a:latin typeface="Tw Cen MT Condensed"/>
              </a:rPr>
              <a:t>Imbrication des rapports sociaux Genre, Classe, Race  (GCR) </a:t>
            </a:r>
            <a:endParaRPr b="0" lang="fr-FR" sz="10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10"/>
              </a:spcAft>
            </a:pPr>
            <a:r>
              <a:rPr b="1" lang="fr-FR" sz="600" spc="-1" strike="noStrike">
                <a:solidFill>
                  <a:srgbClr val="000000"/>
                </a:solidFill>
                <a:latin typeface="Tw Cen MT"/>
              </a:rPr>
              <a:t>Responsables : Yasmine Berriane et Etienne Penissat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10"/>
              </a:spcAft>
            </a:pP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Christelle Avril, DE, EHESS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Laure Bereni, DR, CNRS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Yasmine Berriane, CR, CNRS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Séverine Gojard, DR, INRAE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Saba Le Renard, DR, CNRS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Florence Maillochon, DR, CNRS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Marwan Mohammed, CR, CNRS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Etienne Penissat, CR, CNRS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Clyde Plumauzille, CR, CNRS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defTabSz="577800">
              <a:lnSpc>
                <a:spcPct val="90000"/>
              </a:lnSpc>
              <a:spcAft>
                <a:spcPts val="210"/>
              </a:spcAf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Sophie Pochic, DR, CNRS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10"/>
              </a:spcAft>
            </a:pP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Rectangle 51"/>
          <p:cNvSpPr/>
          <p:nvPr/>
        </p:nvSpPr>
        <p:spPr>
          <a:xfrm>
            <a:off x="7584120" y="2323800"/>
            <a:ext cx="1187280" cy="1084320"/>
          </a:xfrm>
          <a:prstGeom prst="rect">
            <a:avLst/>
          </a:prstGeom>
          <a:solidFill>
            <a:schemeClr val="accent1"/>
          </a:solidFill>
          <a:ln w="0">
            <a:noFill/>
          </a:ln>
          <a:scene3d>
            <a:camera prst="orthographicFront"/>
            <a:lightRig dir="t" rig="fla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0"/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 numCol="1" spcCol="1440" lIns="72000" rIns="72000" tIns="108000" bIns="0" anchor="t">
            <a:noAutofit/>
          </a:bodyPr>
          <a:p>
            <a:pPr algn="ctr" defTabSz="577800">
              <a:lnSpc>
                <a:spcPct val="90000"/>
              </a:lnSpc>
              <a:spcAft>
                <a:spcPts val="349"/>
              </a:spcAft>
              <a:tabLst>
                <a:tab algn="l" pos="0"/>
              </a:tabLst>
            </a:pPr>
            <a:r>
              <a:rPr b="1" lang="fr-FR" sz="900" spc="-1" strike="noStrike">
                <a:solidFill>
                  <a:srgbClr val="000000"/>
                </a:solidFill>
                <a:latin typeface="Tw Cen MT Condensed"/>
              </a:rPr>
              <a:t>Traitement et Analyse des données</a:t>
            </a:r>
            <a:endParaRPr b="0" lang="fr-FR" sz="9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456"/>
              </a:spcAft>
              <a:tabLst>
                <a:tab algn="l" pos="0"/>
              </a:tabLst>
            </a:pPr>
            <a:r>
              <a:rPr b="1" lang="fr-FR" sz="1300" spc="-1" strike="noStrike">
                <a:solidFill>
                  <a:srgbClr val="000000"/>
                </a:solidFill>
                <a:latin typeface="Tw Cen MT Condensed"/>
              </a:rPr>
              <a:t> </a:t>
            </a: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Sabrina PASTORELLI, IE CNRS, (CDPD)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456"/>
              </a:spcAft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Rectangle 52"/>
          <p:cNvSpPr/>
          <p:nvPr/>
        </p:nvSpPr>
        <p:spPr>
          <a:xfrm>
            <a:off x="9369720" y="2323800"/>
            <a:ext cx="1187280" cy="1084320"/>
          </a:xfrm>
          <a:prstGeom prst="rect">
            <a:avLst/>
          </a:prstGeom>
          <a:solidFill>
            <a:schemeClr val="accent1"/>
          </a:solidFill>
          <a:ln w="0">
            <a:noFill/>
          </a:ln>
          <a:scene3d>
            <a:camera prst="orthographicFront"/>
            <a:lightRig dir="t" rig="fla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0"/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 numCol="1" spcCol="1440" lIns="72000" rIns="72000" tIns="108000" bIns="0" anchor="t">
            <a:noAutofit/>
          </a:bodyPr>
          <a:p>
            <a:pPr algn="ctr" defTabSz="577800">
              <a:lnSpc>
                <a:spcPct val="90000"/>
              </a:lnSpc>
              <a:spcAft>
                <a:spcPts val="349"/>
              </a:spcAft>
              <a:tabLst>
                <a:tab algn="l" pos="0"/>
              </a:tabLst>
            </a:pPr>
            <a:r>
              <a:rPr b="1" lang="fr-FR" sz="900" spc="-1" strike="noStrike">
                <a:solidFill>
                  <a:srgbClr val="000000"/>
                </a:solidFill>
                <a:latin typeface="Tw Cen MT Condensed"/>
              </a:rPr>
              <a:t>Editions</a:t>
            </a:r>
            <a:br>
              <a:rPr sz="900"/>
            </a:br>
            <a:r>
              <a:rPr b="1" lang="fr-FR" sz="900" spc="-1" strike="noStrike">
                <a:solidFill>
                  <a:srgbClr val="000000"/>
                </a:solidFill>
                <a:latin typeface="Tw Cen MT Condensed"/>
              </a:rPr>
              <a:t>Publications</a:t>
            </a:r>
            <a:endParaRPr b="0" lang="fr-FR" sz="9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386"/>
              </a:spcAft>
              <a:tabLst>
                <a:tab algn="l" pos="0"/>
              </a:tabLst>
            </a:pPr>
            <a:endParaRPr b="0" lang="fr-FR" sz="11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210"/>
              </a:spcAft>
              <a:tabLst>
                <a:tab algn="l" pos="0"/>
              </a:tabLst>
            </a:pPr>
            <a:r>
              <a:rPr b="0" lang="fr-FR" sz="600" spc="-1" strike="noStrike">
                <a:solidFill>
                  <a:srgbClr val="000000"/>
                </a:solidFill>
                <a:latin typeface="Tw Cen MT"/>
              </a:rPr>
              <a:t>Florence KERDONCUFF, IE CNRS (CoFo)</a:t>
            </a:r>
            <a:endParaRPr b="0" lang="fr-FR" sz="600" spc="-1" strike="noStrike">
              <a:solidFill>
                <a:srgbClr val="000000"/>
              </a:solidFill>
              <a:latin typeface="Calibri"/>
            </a:endParaRPr>
          </a:p>
          <a:p>
            <a:pPr algn="ctr" defTabSz="577800">
              <a:lnSpc>
                <a:spcPct val="90000"/>
              </a:lnSpc>
              <a:spcAft>
                <a:spcPts val="456"/>
              </a:spcAft>
              <a:tabLst>
                <a:tab algn="l" pos="0"/>
              </a:tabLst>
            </a:pPr>
            <a:endParaRPr b="0" lang="fr-FR" sz="13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00" name="Image 12" descr=""/>
          <p:cNvPicPr/>
          <p:nvPr/>
        </p:nvPicPr>
        <p:blipFill>
          <a:blip r:embed="rId1"/>
          <a:stretch/>
        </p:blipFill>
        <p:spPr>
          <a:xfrm>
            <a:off x="1577520" y="768600"/>
            <a:ext cx="1240560" cy="768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1" name="Image 3" descr=""/>
          <p:cNvPicPr/>
          <p:nvPr/>
        </p:nvPicPr>
        <p:blipFill>
          <a:blip r:embed="rId2"/>
          <a:stretch/>
        </p:blipFill>
        <p:spPr>
          <a:xfrm>
            <a:off x="1710360" y="76320"/>
            <a:ext cx="631800" cy="631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2" name="Image 4" descr=""/>
          <p:cNvPicPr/>
          <p:nvPr/>
        </p:nvPicPr>
        <p:blipFill>
          <a:blip r:embed="rId3"/>
          <a:stretch/>
        </p:blipFill>
        <p:spPr>
          <a:xfrm>
            <a:off x="4745880" y="94680"/>
            <a:ext cx="698760" cy="683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3" name="Image 5" descr=""/>
          <p:cNvPicPr/>
          <p:nvPr/>
        </p:nvPicPr>
        <p:blipFill>
          <a:blip r:embed="rId4"/>
          <a:stretch/>
        </p:blipFill>
        <p:spPr>
          <a:xfrm>
            <a:off x="6546240" y="300240"/>
            <a:ext cx="1014840" cy="316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4" name="Image 6" descr=""/>
          <p:cNvPicPr/>
          <p:nvPr/>
        </p:nvPicPr>
        <p:blipFill>
          <a:blip r:embed="rId5"/>
          <a:stretch/>
        </p:blipFill>
        <p:spPr>
          <a:xfrm>
            <a:off x="3215520" y="148320"/>
            <a:ext cx="502920" cy="621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5" name="PlaceHolder 2"/>
          <p:cNvSpPr>
            <a:spLocks noGrp="1"/>
          </p:cNvSpPr>
          <p:nvPr>
            <p:ph type="ftr" idx="37"/>
          </p:nvPr>
        </p:nvSpPr>
        <p:spPr>
          <a:xfrm>
            <a:off x="4843080" y="6470640"/>
            <a:ext cx="5900760" cy="27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8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800" spc="-1" strike="noStrike" cap="all">
                <a:solidFill>
                  <a:schemeClr val="dk1">
                    <a:lumMod val="95000"/>
                    <a:lumOff val="5000"/>
                  </a:schemeClr>
                </a:solidFill>
                <a:latin typeface="Tw Cen MT Condensed"/>
              </a:rPr>
              <a:t>07/01/2026</a:t>
            </a:r>
            <a:endParaRPr b="0" lang="fr-FR" sz="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_rels/theme1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theme1.xml><?xml version="1.0" encoding="utf-8"?>
<a:theme xmlns:a="http://schemas.openxmlformats.org/drawingml/2006/main" xmlns:r="http://schemas.openxmlformats.org/officeDocument/2006/relationships" name="Intégrale">
  <a:themeElements>
    <a:clrScheme name="Integral">
      <a:dk1>
        <a:srgbClr val="000000"/>
      </a:dk1>
      <a:lt1>
        <a:srgbClr val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 pitchFamily="0" charset="1"/>
        <a:ea typeface=""/>
        <a:cs typeface=""/>
      </a:majorFont>
      <a:minorFont>
        <a:latin typeface="Tw Cen MT" panose="020B0602020104020603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83000"/>
                <a:lumMod val="100000"/>
              </a:schemeClr>
            </a:gs>
            <a:gs pos="100000">
              <a:schemeClr val="phClr">
                <a:tint val="61000"/>
                <a:lumMod val="100000"/>
              </a:schemeClr>
            </a:gs>
          </a:gsLst>
          <a:path path="circle">
            <a:fillToRect l="100000" t="100000" r="100000" b="100000"/>
          </a:path>
          <a:tileRect l="0" t="0" r="0" b="0"/>
        </a:gradFill>
        <a:gradFill>
          <a:gsLst>
            <a:gs pos="0">
              <a:schemeClr val="phClr">
                <a:tint val="100000"/>
                <a:shade val="85000"/>
                <a:lumMod val="100000"/>
              </a:schemeClr>
            </a:gs>
            <a:gs pos="100000">
              <a:schemeClr val="phClr">
                <a:tint val="90000"/>
                <a:shade val="100000"/>
                <a:lumMod val="100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9525" cap="flat" cmpd="sng" algn="ctr">
          <a:prstDash val="solid"/>
        </a:ln>
        <a:ln w="15875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</a:schemeClr>
        </a:solidFill>
        <a:blipFill rotWithShape="1">
          <a:blip r:embed="rId1"/>
          <a:srcRect l="0" t="0" r="0" b="0"/>
          <a:tile tx="0" ty="0" sx="40000" sy="40000" flip="none" algn="tl"/>
        </a:blip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0" ma:contentTypeDescription="Create a new document." ma:contentTypeScope="" ma:versionID="e39e7e9e36de66d473ce04bb4ab2dbb8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9dc5994665da46609c24125788630d8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7D7A17-86F0-479A-99ED-25A5B5927E3A}">
  <ds:schemaRefs>
    <ds:schemaRef ds:uri="http://schemas.microsoft.com/office/infopath/2007/PartnerControls"/>
    <ds:schemaRef ds:uri="http://schemas.openxmlformats.org/package/2006/metadata/core-properties"/>
    <ds:schemaRef ds:uri="71af3243-3dd4-4a8d-8c0d-dd76da1f02a5"/>
    <ds:schemaRef ds:uri="http://www.w3.org/XML/1998/namespace"/>
    <ds:schemaRef ds:uri="16c05727-aa75-4e4a-9b5f-8a80a1165891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1857EDA-311A-4347-A668-7F4377E389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4D18DA-07F0-42AA-A4D8-DA1A93EE23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Organigramme simple</Template>
  <TotalTime>0</TotalTime>
  <Application>Collabora_Office/24.04.12.4$Linux_X86_64 LibreOffice_project/ef9dc9e4b253f1461f80c70fd8aba1669944eba5</Application>
  <AppVersion>15.0000</AppVersion>
  <Words>1599</Words>
  <Paragraphs>287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2025-05-28T14:35:07Z</dcterms:created>
  <dc:creator/>
  <dc:description/>
  <dc:language>fr-FR</dc:language>
  <cp:lastModifiedBy/>
  <dcterms:modified xsi:type="dcterms:W3CDTF">2026-01-07T08:18:20Z</dcterms:modified>
  <cp:revision>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Notes">
    <vt:r8>3</vt:r8>
  </property>
  <property fmtid="{D5CDD505-2E9C-101B-9397-08002B2CF9AE}" pid="4" name="PresentationFormat">
    <vt:lpwstr>Grand écran</vt:lpwstr>
  </property>
  <property fmtid="{D5CDD505-2E9C-101B-9397-08002B2CF9AE}" pid="5" name="Slides">
    <vt:r8>3</vt:r8>
  </property>
</Properties>
</file>